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283"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60E934-001B-465C-A719-22160A6E3087}"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FF03ECA9-65A5-4F7C-A929-99D734BE7612}">
      <dgm:prSet/>
      <dgm:spPr/>
      <dgm:t>
        <a:bodyPr/>
        <a:lstStyle/>
        <a:p>
          <a:pPr>
            <a:defRPr cap="all"/>
          </a:pPr>
          <a:r>
            <a:rPr lang="en-GB" b="1"/>
            <a:t>3–5 sections</a:t>
          </a:r>
          <a:r>
            <a:rPr lang="en-GB"/>
            <a:t>,</a:t>
          </a:r>
          <a:endParaRPr lang="en-US"/>
        </a:p>
      </dgm:t>
    </dgm:pt>
    <dgm:pt modelId="{603B88E3-8A92-46E1-A53E-13744C6C0C18}" type="parTrans" cxnId="{7E3523DB-8FCC-4FAF-ABEB-E37A52A5766A}">
      <dgm:prSet/>
      <dgm:spPr/>
      <dgm:t>
        <a:bodyPr/>
        <a:lstStyle/>
        <a:p>
          <a:endParaRPr lang="en-US"/>
        </a:p>
      </dgm:t>
    </dgm:pt>
    <dgm:pt modelId="{FB072DD5-698A-4B7F-BDE2-6B8C5CB4CE9B}" type="sibTrans" cxnId="{7E3523DB-8FCC-4FAF-ABEB-E37A52A5766A}">
      <dgm:prSet/>
      <dgm:spPr/>
      <dgm:t>
        <a:bodyPr/>
        <a:lstStyle/>
        <a:p>
          <a:endParaRPr lang="en-US"/>
        </a:p>
      </dgm:t>
    </dgm:pt>
    <dgm:pt modelId="{21578A9C-56D5-46BF-857C-506826E2F877}">
      <dgm:prSet/>
      <dgm:spPr/>
      <dgm:t>
        <a:bodyPr/>
        <a:lstStyle/>
        <a:p>
          <a:pPr>
            <a:defRPr cap="all"/>
          </a:pPr>
          <a:r>
            <a:rPr lang="en-GB"/>
            <a:t>30–45 minutes</a:t>
          </a:r>
          <a:endParaRPr lang="en-US"/>
        </a:p>
      </dgm:t>
    </dgm:pt>
    <dgm:pt modelId="{28E33AF7-A41F-48D3-BF21-95803AEB227D}" type="parTrans" cxnId="{3816087A-A42F-4781-BF35-3649FC1C59C4}">
      <dgm:prSet/>
      <dgm:spPr/>
      <dgm:t>
        <a:bodyPr/>
        <a:lstStyle/>
        <a:p>
          <a:endParaRPr lang="en-US"/>
        </a:p>
      </dgm:t>
    </dgm:pt>
    <dgm:pt modelId="{6AB6748A-8728-4501-A0ED-4E9804615A07}" type="sibTrans" cxnId="{3816087A-A42F-4781-BF35-3649FC1C59C4}">
      <dgm:prSet/>
      <dgm:spPr/>
      <dgm:t>
        <a:bodyPr/>
        <a:lstStyle/>
        <a:p>
          <a:endParaRPr lang="en-US"/>
        </a:p>
      </dgm:t>
    </dgm:pt>
    <dgm:pt modelId="{5F4A3C4E-7771-437C-9B55-59A7AD06D859}" type="pres">
      <dgm:prSet presAssocID="{3C60E934-001B-465C-A719-22160A6E3087}" presName="root" presStyleCnt="0">
        <dgm:presLayoutVars>
          <dgm:dir/>
          <dgm:resizeHandles val="exact"/>
        </dgm:presLayoutVars>
      </dgm:prSet>
      <dgm:spPr/>
    </dgm:pt>
    <dgm:pt modelId="{59C01BA9-EACE-4523-ACF8-7B50ED578772}" type="pres">
      <dgm:prSet presAssocID="{FF03ECA9-65A5-4F7C-A929-99D734BE7612}" presName="compNode" presStyleCnt="0"/>
      <dgm:spPr/>
    </dgm:pt>
    <dgm:pt modelId="{6C6796E9-9678-4B34-9B6E-FC25A13C766E}" type="pres">
      <dgm:prSet presAssocID="{FF03ECA9-65A5-4F7C-A929-99D734BE7612}" presName="iconBgRect" presStyleLbl="bgShp" presStyleIdx="0" presStyleCnt="2"/>
      <dgm:spPr/>
    </dgm:pt>
    <dgm:pt modelId="{CA0C9455-ADB5-4E6D-9F10-A1AB712380A7}" type="pres">
      <dgm:prSet presAssocID="{FF03ECA9-65A5-4F7C-A929-99D734BE761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BC9DDC48-C29A-42F3-88C3-48231AEB32C8}" type="pres">
      <dgm:prSet presAssocID="{FF03ECA9-65A5-4F7C-A929-99D734BE7612}" presName="spaceRect" presStyleCnt="0"/>
      <dgm:spPr/>
    </dgm:pt>
    <dgm:pt modelId="{25C98D80-AB3D-478A-9AAC-1EB379B576DC}" type="pres">
      <dgm:prSet presAssocID="{FF03ECA9-65A5-4F7C-A929-99D734BE7612}" presName="textRect" presStyleLbl="revTx" presStyleIdx="0" presStyleCnt="2">
        <dgm:presLayoutVars>
          <dgm:chMax val="1"/>
          <dgm:chPref val="1"/>
        </dgm:presLayoutVars>
      </dgm:prSet>
      <dgm:spPr/>
    </dgm:pt>
    <dgm:pt modelId="{454E190B-FF66-4B1A-B1BA-0F2215E22E2F}" type="pres">
      <dgm:prSet presAssocID="{FB072DD5-698A-4B7F-BDE2-6B8C5CB4CE9B}" presName="sibTrans" presStyleCnt="0"/>
      <dgm:spPr/>
    </dgm:pt>
    <dgm:pt modelId="{21246B89-BD08-4EB7-96B2-4D9EB9A48A3C}" type="pres">
      <dgm:prSet presAssocID="{21578A9C-56D5-46BF-857C-506826E2F877}" presName="compNode" presStyleCnt="0"/>
      <dgm:spPr/>
    </dgm:pt>
    <dgm:pt modelId="{D89CAFED-65B7-486C-A337-C62B46790A33}" type="pres">
      <dgm:prSet presAssocID="{21578A9C-56D5-46BF-857C-506826E2F877}" presName="iconBgRect" presStyleLbl="bgShp" presStyleIdx="1" presStyleCnt="2"/>
      <dgm:spPr/>
    </dgm:pt>
    <dgm:pt modelId="{8FC15961-7F6A-4628-A8A4-3599FF7A222A}" type="pres">
      <dgm:prSet presAssocID="{21578A9C-56D5-46BF-857C-506826E2F87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B60A107A-3702-4550-97F1-115A9F3EA3BE}" type="pres">
      <dgm:prSet presAssocID="{21578A9C-56D5-46BF-857C-506826E2F877}" presName="spaceRect" presStyleCnt="0"/>
      <dgm:spPr/>
    </dgm:pt>
    <dgm:pt modelId="{4C867BE7-6FBC-4A33-BD73-07736B8ACCDC}" type="pres">
      <dgm:prSet presAssocID="{21578A9C-56D5-46BF-857C-506826E2F877}" presName="textRect" presStyleLbl="revTx" presStyleIdx="1" presStyleCnt="2">
        <dgm:presLayoutVars>
          <dgm:chMax val="1"/>
          <dgm:chPref val="1"/>
        </dgm:presLayoutVars>
      </dgm:prSet>
      <dgm:spPr/>
    </dgm:pt>
  </dgm:ptLst>
  <dgm:cxnLst>
    <dgm:cxn modelId="{72C63D23-FB7E-4E46-8623-C106FC13C7D5}" type="presOf" srcId="{21578A9C-56D5-46BF-857C-506826E2F877}" destId="{4C867BE7-6FBC-4A33-BD73-07736B8ACCDC}" srcOrd="0" destOrd="0" presId="urn:microsoft.com/office/officeart/2018/5/layout/IconCircleLabelList"/>
    <dgm:cxn modelId="{3B578467-5F51-4552-942A-ECD1E666CB53}" type="presOf" srcId="{FF03ECA9-65A5-4F7C-A929-99D734BE7612}" destId="{25C98D80-AB3D-478A-9AAC-1EB379B576DC}" srcOrd="0" destOrd="0" presId="urn:microsoft.com/office/officeart/2018/5/layout/IconCircleLabelList"/>
    <dgm:cxn modelId="{3816087A-A42F-4781-BF35-3649FC1C59C4}" srcId="{3C60E934-001B-465C-A719-22160A6E3087}" destId="{21578A9C-56D5-46BF-857C-506826E2F877}" srcOrd="1" destOrd="0" parTransId="{28E33AF7-A41F-48D3-BF21-95803AEB227D}" sibTransId="{6AB6748A-8728-4501-A0ED-4E9804615A07}"/>
    <dgm:cxn modelId="{F8D787AC-8F32-4E65-BE1B-4B0DB6FFD701}" type="presOf" srcId="{3C60E934-001B-465C-A719-22160A6E3087}" destId="{5F4A3C4E-7771-437C-9B55-59A7AD06D859}" srcOrd="0" destOrd="0" presId="urn:microsoft.com/office/officeart/2018/5/layout/IconCircleLabelList"/>
    <dgm:cxn modelId="{7E3523DB-8FCC-4FAF-ABEB-E37A52A5766A}" srcId="{3C60E934-001B-465C-A719-22160A6E3087}" destId="{FF03ECA9-65A5-4F7C-A929-99D734BE7612}" srcOrd="0" destOrd="0" parTransId="{603B88E3-8A92-46E1-A53E-13744C6C0C18}" sibTransId="{FB072DD5-698A-4B7F-BDE2-6B8C5CB4CE9B}"/>
    <dgm:cxn modelId="{A5EF8129-6054-4331-AFA6-CF262BDD33F5}" type="presParOf" srcId="{5F4A3C4E-7771-437C-9B55-59A7AD06D859}" destId="{59C01BA9-EACE-4523-ACF8-7B50ED578772}" srcOrd="0" destOrd="0" presId="urn:microsoft.com/office/officeart/2018/5/layout/IconCircleLabelList"/>
    <dgm:cxn modelId="{D56B365D-9BC8-4544-97B9-DDBECE8BC9B9}" type="presParOf" srcId="{59C01BA9-EACE-4523-ACF8-7B50ED578772}" destId="{6C6796E9-9678-4B34-9B6E-FC25A13C766E}" srcOrd="0" destOrd="0" presId="urn:microsoft.com/office/officeart/2018/5/layout/IconCircleLabelList"/>
    <dgm:cxn modelId="{CBF0AF0F-DF88-4B73-9CD2-74C218EBC7AA}" type="presParOf" srcId="{59C01BA9-EACE-4523-ACF8-7B50ED578772}" destId="{CA0C9455-ADB5-4E6D-9F10-A1AB712380A7}" srcOrd="1" destOrd="0" presId="urn:microsoft.com/office/officeart/2018/5/layout/IconCircleLabelList"/>
    <dgm:cxn modelId="{685833CF-501E-4CDA-A6BF-F99A20DDEE65}" type="presParOf" srcId="{59C01BA9-EACE-4523-ACF8-7B50ED578772}" destId="{BC9DDC48-C29A-42F3-88C3-48231AEB32C8}" srcOrd="2" destOrd="0" presId="urn:microsoft.com/office/officeart/2018/5/layout/IconCircleLabelList"/>
    <dgm:cxn modelId="{5B796A58-A43F-439D-BE92-125302DD2A53}" type="presParOf" srcId="{59C01BA9-EACE-4523-ACF8-7B50ED578772}" destId="{25C98D80-AB3D-478A-9AAC-1EB379B576DC}" srcOrd="3" destOrd="0" presId="urn:microsoft.com/office/officeart/2018/5/layout/IconCircleLabelList"/>
    <dgm:cxn modelId="{AB264E91-9AB8-4EDF-A791-1F71464C39B6}" type="presParOf" srcId="{5F4A3C4E-7771-437C-9B55-59A7AD06D859}" destId="{454E190B-FF66-4B1A-B1BA-0F2215E22E2F}" srcOrd="1" destOrd="0" presId="urn:microsoft.com/office/officeart/2018/5/layout/IconCircleLabelList"/>
    <dgm:cxn modelId="{C41AC6A4-6787-414E-A8A4-2DEC7094B97A}" type="presParOf" srcId="{5F4A3C4E-7771-437C-9B55-59A7AD06D859}" destId="{21246B89-BD08-4EB7-96B2-4D9EB9A48A3C}" srcOrd="2" destOrd="0" presId="urn:microsoft.com/office/officeart/2018/5/layout/IconCircleLabelList"/>
    <dgm:cxn modelId="{7D86B9CE-D4D4-4581-B836-105B001F9168}" type="presParOf" srcId="{21246B89-BD08-4EB7-96B2-4D9EB9A48A3C}" destId="{D89CAFED-65B7-486C-A337-C62B46790A33}" srcOrd="0" destOrd="0" presId="urn:microsoft.com/office/officeart/2018/5/layout/IconCircleLabelList"/>
    <dgm:cxn modelId="{9A058F4D-517D-48F5-8D13-198FCCFD8D83}" type="presParOf" srcId="{21246B89-BD08-4EB7-96B2-4D9EB9A48A3C}" destId="{8FC15961-7F6A-4628-A8A4-3599FF7A222A}" srcOrd="1" destOrd="0" presId="urn:microsoft.com/office/officeart/2018/5/layout/IconCircleLabelList"/>
    <dgm:cxn modelId="{48C2577F-577A-4D44-AE68-3012EB07B62A}" type="presParOf" srcId="{21246B89-BD08-4EB7-96B2-4D9EB9A48A3C}" destId="{B60A107A-3702-4550-97F1-115A9F3EA3BE}" srcOrd="2" destOrd="0" presId="urn:microsoft.com/office/officeart/2018/5/layout/IconCircleLabelList"/>
    <dgm:cxn modelId="{891CDBBE-BD63-4AE0-8577-292B440FDD5F}" type="presParOf" srcId="{21246B89-BD08-4EB7-96B2-4D9EB9A48A3C}" destId="{4C867BE7-6FBC-4A33-BD73-07736B8ACCDC}"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024221-6A47-42DB-AE90-4097D0F7F966}" type="doc">
      <dgm:prSet loTypeId="urn:microsoft.com/office/officeart/2005/8/layout/vList2" loCatId="list" qsTypeId="urn:microsoft.com/office/officeart/2005/8/quickstyle/simple4" qsCatId="simple" csTypeId="urn:microsoft.com/office/officeart/2005/8/colors/accent1_2" csCatId="accent1"/>
      <dgm:spPr/>
      <dgm:t>
        <a:bodyPr/>
        <a:lstStyle/>
        <a:p>
          <a:endParaRPr lang="en-US"/>
        </a:p>
      </dgm:t>
    </dgm:pt>
    <dgm:pt modelId="{8DA5FCE3-064E-474A-8C27-BD3F8B7F05F4}">
      <dgm:prSet/>
      <dgm:spPr/>
      <dgm:t>
        <a:bodyPr/>
        <a:lstStyle/>
        <a:p>
          <a:r>
            <a:rPr lang="en-GB" b="1"/>
            <a:t>Reading Part 1 – Short Texts / Vocabulary in Context</a:t>
          </a:r>
          <a:endParaRPr lang="en-US"/>
        </a:p>
      </dgm:t>
    </dgm:pt>
    <dgm:pt modelId="{25F4F397-135D-4AD5-8A32-6C9168093CA6}" type="parTrans" cxnId="{84D66257-42BD-43B5-94F1-434BD7F82701}">
      <dgm:prSet/>
      <dgm:spPr/>
      <dgm:t>
        <a:bodyPr/>
        <a:lstStyle/>
        <a:p>
          <a:endParaRPr lang="en-US"/>
        </a:p>
      </dgm:t>
    </dgm:pt>
    <dgm:pt modelId="{47CC1154-9458-42E0-B875-57FE533BA44A}" type="sibTrans" cxnId="{84D66257-42BD-43B5-94F1-434BD7F82701}">
      <dgm:prSet/>
      <dgm:spPr/>
      <dgm:t>
        <a:bodyPr/>
        <a:lstStyle/>
        <a:p>
          <a:endParaRPr lang="en-US"/>
        </a:p>
      </dgm:t>
    </dgm:pt>
    <dgm:pt modelId="{7BA8200B-5316-4E49-9197-AB0BF3C3729A}">
      <dgm:prSet/>
      <dgm:spPr/>
      <dgm:t>
        <a:bodyPr/>
        <a:lstStyle/>
        <a:p>
          <a:r>
            <a:rPr lang="en-GB"/>
            <a:t>Replace a word</a:t>
          </a:r>
          <a:endParaRPr lang="en-US"/>
        </a:p>
      </dgm:t>
    </dgm:pt>
    <dgm:pt modelId="{A34190F9-05E0-4A98-B51D-3854A989605E}" type="parTrans" cxnId="{25818705-012E-4C96-88E5-36959F0B2273}">
      <dgm:prSet/>
      <dgm:spPr/>
      <dgm:t>
        <a:bodyPr/>
        <a:lstStyle/>
        <a:p>
          <a:endParaRPr lang="en-US"/>
        </a:p>
      </dgm:t>
    </dgm:pt>
    <dgm:pt modelId="{9EBA6FFA-796A-4350-83B3-BF5FCA4DD695}" type="sibTrans" cxnId="{25818705-012E-4C96-88E5-36959F0B2273}">
      <dgm:prSet/>
      <dgm:spPr/>
      <dgm:t>
        <a:bodyPr/>
        <a:lstStyle/>
        <a:p>
          <a:endParaRPr lang="en-US"/>
        </a:p>
      </dgm:t>
    </dgm:pt>
    <dgm:pt modelId="{78E660C5-B450-4E59-8774-1EFD7A1C7CF4}">
      <dgm:prSet/>
      <dgm:spPr/>
      <dgm:t>
        <a:bodyPr/>
        <a:lstStyle/>
        <a:p>
          <a:r>
            <a:rPr lang="en-GB"/>
            <a:t>Choose the correct meaning</a:t>
          </a:r>
          <a:endParaRPr lang="en-US"/>
        </a:p>
      </dgm:t>
    </dgm:pt>
    <dgm:pt modelId="{954361F3-2126-4E7B-AAAF-502C7E996697}" type="parTrans" cxnId="{C62BAEBD-761D-4D77-871B-D1504833183B}">
      <dgm:prSet/>
      <dgm:spPr/>
      <dgm:t>
        <a:bodyPr/>
        <a:lstStyle/>
        <a:p>
          <a:endParaRPr lang="en-US"/>
        </a:p>
      </dgm:t>
    </dgm:pt>
    <dgm:pt modelId="{FBDFCEDF-77AB-457C-B800-5BF3E842CD33}" type="sibTrans" cxnId="{C62BAEBD-761D-4D77-871B-D1504833183B}">
      <dgm:prSet/>
      <dgm:spPr/>
      <dgm:t>
        <a:bodyPr/>
        <a:lstStyle/>
        <a:p>
          <a:endParaRPr lang="en-US"/>
        </a:p>
      </dgm:t>
    </dgm:pt>
    <dgm:pt modelId="{9CE7118D-AF86-4C21-AA42-8B3F46998BFA}">
      <dgm:prSet/>
      <dgm:spPr/>
      <dgm:t>
        <a:bodyPr/>
        <a:lstStyle/>
        <a:p>
          <a:r>
            <a:rPr lang="en-GB"/>
            <a:t>Match words to definitions</a:t>
          </a:r>
          <a:endParaRPr lang="en-US"/>
        </a:p>
      </dgm:t>
    </dgm:pt>
    <dgm:pt modelId="{1EB7AB4F-6C7A-4BFA-AE15-F08924382FED}" type="parTrans" cxnId="{D4669277-7108-4274-8B71-49364E9B638B}">
      <dgm:prSet/>
      <dgm:spPr/>
      <dgm:t>
        <a:bodyPr/>
        <a:lstStyle/>
        <a:p>
          <a:endParaRPr lang="en-US"/>
        </a:p>
      </dgm:t>
    </dgm:pt>
    <dgm:pt modelId="{87DD773B-ABF8-404B-A4C1-33C0A4DF7F5A}" type="sibTrans" cxnId="{D4669277-7108-4274-8B71-49364E9B638B}">
      <dgm:prSet/>
      <dgm:spPr/>
      <dgm:t>
        <a:bodyPr/>
        <a:lstStyle/>
        <a:p>
          <a:endParaRPr lang="en-US"/>
        </a:p>
      </dgm:t>
    </dgm:pt>
    <dgm:pt modelId="{9EE34977-359C-40E9-BA4C-9D3C1B667877}" type="pres">
      <dgm:prSet presAssocID="{E6024221-6A47-42DB-AE90-4097D0F7F966}" presName="linear" presStyleCnt="0">
        <dgm:presLayoutVars>
          <dgm:animLvl val="lvl"/>
          <dgm:resizeHandles val="exact"/>
        </dgm:presLayoutVars>
      </dgm:prSet>
      <dgm:spPr/>
    </dgm:pt>
    <dgm:pt modelId="{F59BE374-C955-44F5-87C0-881B6C46CB14}" type="pres">
      <dgm:prSet presAssocID="{8DA5FCE3-064E-474A-8C27-BD3F8B7F05F4}" presName="parentText" presStyleLbl="node1" presStyleIdx="0" presStyleCnt="4">
        <dgm:presLayoutVars>
          <dgm:chMax val="0"/>
          <dgm:bulletEnabled val="1"/>
        </dgm:presLayoutVars>
      </dgm:prSet>
      <dgm:spPr/>
    </dgm:pt>
    <dgm:pt modelId="{466A6040-11AD-44DD-8133-E2771241EF43}" type="pres">
      <dgm:prSet presAssocID="{47CC1154-9458-42E0-B875-57FE533BA44A}" presName="spacer" presStyleCnt="0"/>
      <dgm:spPr/>
    </dgm:pt>
    <dgm:pt modelId="{47FD77ED-768E-4AF2-889D-7F4386846A4B}" type="pres">
      <dgm:prSet presAssocID="{7BA8200B-5316-4E49-9197-AB0BF3C3729A}" presName="parentText" presStyleLbl="node1" presStyleIdx="1" presStyleCnt="4">
        <dgm:presLayoutVars>
          <dgm:chMax val="0"/>
          <dgm:bulletEnabled val="1"/>
        </dgm:presLayoutVars>
      </dgm:prSet>
      <dgm:spPr/>
    </dgm:pt>
    <dgm:pt modelId="{0BC4D7B1-BFA2-4AC2-8C5E-0EEBE6ECC74F}" type="pres">
      <dgm:prSet presAssocID="{9EBA6FFA-796A-4350-83B3-BF5FCA4DD695}" presName="spacer" presStyleCnt="0"/>
      <dgm:spPr/>
    </dgm:pt>
    <dgm:pt modelId="{486F7051-2DAE-48E8-B58E-3B8B52F0DEE9}" type="pres">
      <dgm:prSet presAssocID="{78E660C5-B450-4E59-8774-1EFD7A1C7CF4}" presName="parentText" presStyleLbl="node1" presStyleIdx="2" presStyleCnt="4">
        <dgm:presLayoutVars>
          <dgm:chMax val="0"/>
          <dgm:bulletEnabled val="1"/>
        </dgm:presLayoutVars>
      </dgm:prSet>
      <dgm:spPr/>
    </dgm:pt>
    <dgm:pt modelId="{387C621D-F45D-408B-9FE8-6840DC579457}" type="pres">
      <dgm:prSet presAssocID="{FBDFCEDF-77AB-457C-B800-5BF3E842CD33}" presName="spacer" presStyleCnt="0"/>
      <dgm:spPr/>
    </dgm:pt>
    <dgm:pt modelId="{7974F97F-4494-41E5-A500-9709CE870C5D}" type="pres">
      <dgm:prSet presAssocID="{9CE7118D-AF86-4C21-AA42-8B3F46998BFA}" presName="parentText" presStyleLbl="node1" presStyleIdx="3" presStyleCnt="4">
        <dgm:presLayoutVars>
          <dgm:chMax val="0"/>
          <dgm:bulletEnabled val="1"/>
        </dgm:presLayoutVars>
      </dgm:prSet>
      <dgm:spPr/>
    </dgm:pt>
  </dgm:ptLst>
  <dgm:cxnLst>
    <dgm:cxn modelId="{25818705-012E-4C96-88E5-36959F0B2273}" srcId="{E6024221-6A47-42DB-AE90-4097D0F7F966}" destId="{7BA8200B-5316-4E49-9197-AB0BF3C3729A}" srcOrd="1" destOrd="0" parTransId="{A34190F9-05E0-4A98-B51D-3854A989605E}" sibTransId="{9EBA6FFA-796A-4350-83B3-BF5FCA4DD695}"/>
    <dgm:cxn modelId="{E9FCA549-081F-4F2B-B0CC-F0368B93D1D9}" type="presOf" srcId="{8DA5FCE3-064E-474A-8C27-BD3F8B7F05F4}" destId="{F59BE374-C955-44F5-87C0-881B6C46CB14}" srcOrd="0" destOrd="0" presId="urn:microsoft.com/office/officeart/2005/8/layout/vList2"/>
    <dgm:cxn modelId="{D58A9972-D603-4EEC-AEDC-746DAC7A29D7}" type="presOf" srcId="{7BA8200B-5316-4E49-9197-AB0BF3C3729A}" destId="{47FD77ED-768E-4AF2-889D-7F4386846A4B}" srcOrd="0" destOrd="0" presId="urn:microsoft.com/office/officeart/2005/8/layout/vList2"/>
    <dgm:cxn modelId="{84D66257-42BD-43B5-94F1-434BD7F82701}" srcId="{E6024221-6A47-42DB-AE90-4097D0F7F966}" destId="{8DA5FCE3-064E-474A-8C27-BD3F8B7F05F4}" srcOrd="0" destOrd="0" parTransId="{25F4F397-135D-4AD5-8A32-6C9168093CA6}" sibTransId="{47CC1154-9458-42E0-B875-57FE533BA44A}"/>
    <dgm:cxn modelId="{D4669277-7108-4274-8B71-49364E9B638B}" srcId="{E6024221-6A47-42DB-AE90-4097D0F7F966}" destId="{9CE7118D-AF86-4C21-AA42-8B3F46998BFA}" srcOrd="3" destOrd="0" parTransId="{1EB7AB4F-6C7A-4BFA-AE15-F08924382FED}" sibTransId="{87DD773B-ABF8-404B-A4C1-33C0A4DF7F5A}"/>
    <dgm:cxn modelId="{176AB794-9A13-4149-B206-B768CB57E2C2}" type="presOf" srcId="{9CE7118D-AF86-4C21-AA42-8B3F46998BFA}" destId="{7974F97F-4494-41E5-A500-9709CE870C5D}" srcOrd="0" destOrd="0" presId="urn:microsoft.com/office/officeart/2005/8/layout/vList2"/>
    <dgm:cxn modelId="{C62BAEBD-761D-4D77-871B-D1504833183B}" srcId="{E6024221-6A47-42DB-AE90-4097D0F7F966}" destId="{78E660C5-B450-4E59-8774-1EFD7A1C7CF4}" srcOrd="2" destOrd="0" parTransId="{954361F3-2126-4E7B-AAAF-502C7E996697}" sibTransId="{FBDFCEDF-77AB-457C-B800-5BF3E842CD33}"/>
    <dgm:cxn modelId="{8A829DC0-EAFD-4620-86AE-8A9116C3E264}" type="presOf" srcId="{78E660C5-B450-4E59-8774-1EFD7A1C7CF4}" destId="{486F7051-2DAE-48E8-B58E-3B8B52F0DEE9}" srcOrd="0" destOrd="0" presId="urn:microsoft.com/office/officeart/2005/8/layout/vList2"/>
    <dgm:cxn modelId="{2F1920CA-38BC-48AB-BF98-D023B7C4463F}" type="presOf" srcId="{E6024221-6A47-42DB-AE90-4097D0F7F966}" destId="{9EE34977-359C-40E9-BA4C-9D3C1B667877}" srcOrd="0" destOrd="0" presId="urn:microsoft.com/office/officeart/2005/8/layout/vList2"/>
    <dgm:cxn modelId="{62207B40-FA62-4159-A844-CA7D513FD0E8}" type="presParOf" srcId="{9EE34977-359C-40E9-BA4C-9D3C1B667877}" destId="{F59BE374-C955-44F5-87C0-881B6C46CB14}" srcOrd="0" destOrd="0" presId="urn:microsoft.com/office/officeart/2005/8/layout/vList2"/>
    <dgm:cxn modelId="{C52DBEE9-7944-4BD5-9080-F37A19A0745C}" type="presParOf" srcId="{9EE34977-359C-40E9-BA4C-9D3C1B667877}" destId="{466A6040-11AD-44DD-8133-E2771241EF43}" srcOrd="1" destOrd="0" presId="urn:microsoft.com/office/officeart/2005/8/layout/vList2"/>
    <dgm:cxn modelId="{29EAEC23-BCDA-4301-A026-D353385A8B70}" type="presParOf" srcId="{9EE34977-359C-40E9-BA4C-9D3C1B667877}" destId="{47FD77ED-768E-4AF2-889D-7F4386846A4B}" srcOrd="2" destOrd="0" presId="urn:microsoft.com/office/officeart/2005/8/layout/vList2"/>
    <dgm:cxn modelId="{4BC85AF4-7302-4B7E-ABDF-427A4B541B44}" type="presParOf" srcId="{9EE34977-359C-40E9-BA4C-9D3C1B667877}" destId="{0BC4D7B1-BFA2-4AC2-8C5E-0EEBE6ECC74F}" srcOrd="3" destOrd="0" presId="urn:microsoft.com/office/officeart/2005/8/layout/vList2"/>
    <dgm:cxn modelId="{8C6C5DEE-E23B-4EE4-AA3E-98C0B5C5F74D}" type="presParOf" srcId="{9EE34977-359C-40E9-BA4C-9D3C1B667877}" destId="{486F7051-2DAE-48E8-B58E-3B8B52F0DEE9}" srcOrd="4" destOrd="0" presId="urn:microsoft.com/office/officeart/2005/8/layout/vList2"/>
    <dgm:cxn modelId="{B068FFB5-015F-4E40-A24C-BBD34BDE265F}" type="presParOf" srcId="{9EE34977-359C-40E9-BA4C-9D3C1B667877}" destId="{387C621D-F45D-408B-9FE8-6840DC579457}" srcOrd="5" destOrd="0" presId="urn:microsoft.com/office/officeart/2005/8/layout/vList2"/>
    <dgm:cxn modelId="{07ED811D-31B0-483B-A754-2683217D48B7}" type="presParOf" srcId="{9EE34977-359C-40E9-BA4C-9D3C1B667877}" destId="{7974F97F-4494-41E5-A500-9709CE870C5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A30DEB-F866-433A-99DC-B092016D758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D603ADC-AFFC-47A3-B3C2-FD9B29B39D59}">
      <dgm:prSet/>
      <dgm:spPr/>
      <dgm:t>
        <a:bodyPr/>
        <a:lstStyle/>
        <a:p>
          <a:r>
            <a:rPr lang="en-GB" b="1"/>
            <a:t>Reading Part 2 – Gap‑fill Text</a:t>
          </a:r>
          <a:endParaRPr lang="en-US"/>
        </a:p>
      </dgm:t>
    </dgm:pt>
    <dgm:pt modelId="{FF0CC53E-3082-48F5-8495-7CB347E23695}" type="parTrans" cxnId="{C3280771-F624-4EEB-A59C-FE80A264F570}">
      <dgm:prSet/>
      <dgm:spPr/>
      <dgm:t>
        <a:bodyPr/>
        <a:lstStyle/>
        <a:p>
          <a:endParaRPr lang="en-US"/>
        </a:p>
      </dgm:t>
    </dgm:pt>
    <dgm:pt modelId="{D83B0340-DF8F-4B6D-B3EE-F04503BD5C6F}" type="sibTrans" cxnId="{C3280771-F624-4EEB-A59C-FE80A264F570}">
      <dgm:prSet/>
      <dgm:spPr/>
      <dgm:t>
        <a:bodyPr/>
        <a:lstStyle/>
        <a:p>
          <a:endParaRPr lang="en-US"/>
        </a:p>
      </dgm:t>
    </dgm:pt>
    <dgm:pt modelId="{F31697D4-1400-455A-B2CA-F3652CF5E4D6}">
      <dgm:prSet/>
      <dgm:spPr/>
      <dgm:t>
        <a:bodyPr/>
        <a:lstStyle/>
        <a:p>
          <a:r>
            <a:rPr lang="en-GB"/>
            <a:t>Choose the correct word or sentence to complete a text</a:t>
          </a:r>
          <a:endParaRPr lang="en-US"/>
        </a:p>
      </dgm:t>
    </dgm:pt>
    <dgm:pt modelId="{F3B373AD-16C8-40F9-A164-DA4B6EFBEA30}" type="parTrans" cxnId="{78C030CC-85DC-46AE-ACB7-3FBD069B9AD1}">
      <dgm:prSet/>
      <dgm:spPr/>
      <dgm:t>
        <a:bodyPr/>
        <a:lstStyle/>
        <a:p>
          <a:endParaRPr lang="en-US"/>
        </a:p>
      </dgm:t>
    </dgm:pt>
    <dgm:pt modelId="{4FF6246F-A22C-4127-8777-8A3DC005F201}" type="sibTrans" cxnId="{78C030CC-85DC-46AE-ACB7-3FBD069B9AD1}">
      <dgm:prSet/>
      <dgm:spPr/>
      <dgm:t>
        <a:bodyPr/>
        <a:lstStyle/>
        <a:p>
          <a:endParaRPr lang="en-US"/>
        </a:p>
      </dgm:t>
    </dgm:pt>
    <dgm:pt modelId="{3C5ABB7F-D1CA-42D0-AAAE-95C44192A79A}">
      <dgm:prSet/>
      <dgm:spPr/>
      <dgm:t>
        <a:bodyPr/>
        <a:lstStyle/>
        <a:p>
          <a:r>
            <a:rPr lang="en-GB"/>
            <a:t>Tests grammar + meaning</a:t>
          </a:r>
          <a:endParaRPr lang="en-US"/>
        </a:p>
      </dgm:t>
    </dgm:pt>
    <dgm:pt modelId="{20F2F866-B09C-4541-BE53-B1C3BE1CCB9F}" type="parTrans" cxnId="{AA5BAFE1-D957-4CDA-84E0-D8BBBEC04206}">
      <dgm:prSet/>
      <dgm:spPr/>
      <dgm:t>
        <a:bodyPr/>
        <a:lstStyle/>
        <a:p>
          <a:endParaRPr lang="en-US"/>
        </a:p>
      </dgm:t>
    </dgm:pt>
    <dgm:pt modelId="{23313610-E3B4-46F5-9851-E14250DA04A7}" type="sibTrans" cxnId="{AA5BAFE1-D957-4CDA-84E0-D8BBBEC04206}">
      <dgm:prSet/>
      <dgm:spPr/>
      <dgm:t>
        <a:bodyPr/>
        <a:lstStyle/>
        <a:p>
          <a:endParaRPr lang="en-US"/>
        </a:p>
      </dgm:t>
    </dgm:pt>
    <dgm:pt modelId="{9CD41E8D-9A06-42F2-80CA-FF046E79B62B}" type="pres">
      <dgm:prSet presAssocID="{B0A30DEB-F866-433A-99DC-B092016D7588}" presName="vert0" presStyleCnt="0">
        <dgm:presLayoutVars>
          <dgm:dir/>
          <dgm:animOne val="branch"/>
          <dgm:animLvl val="lvl"/>
        </dgm:presLayoutVars>
      </dgm:prSet>
      <dgm:spPr/>
    </dgm:pt>
    <dgm:pt modelId="{0464E84A-104A-46D7-BF5B-06985535109E}" type="pres">
      <dgm:prSet presAssocID="{2D603ADC-AFFC-47A3-B3C2-FD9B29B39D59}" presName="thickLine" presStyleLbl="alignNode1" presStyleIdx="0" presStyleCnt="3"/>
      <dgm:spPr/>
    </dgm:pt>
    <dgm:pt modelId="{A39E46E0-F872-4989-83D3-B70B849133C4}" type="pres">
      <dgm:prSet presAssocID="{2D603ADC-AFFC-47A3-B3C2-FD9B29B39D59}" presName="horz1" presStyleCnt="0"/>
      <dgm:spPr/>
    </dgm:pt>
    <dgm:pt modelId="{39BA282E-A77E-4AB4-A87E-504394091A83}" type="pres">
      <dgm:prSet presAssocID="{2D603ADC-AFFC-47A3-B3C2-FD9B29B39D59}" presName="tx1" presStyleLbl="revTx" presStyleIdx="0" presStyleCnt="3"/>
      <dgm:spPr/>
    </dgm:pt>
    <dgm:pt modelId="{F6E5CF27-39A0-44DE-B897-0EF0CBC05561}" type="pres">
      <dgm:prSet presAssocID="{2D603ADC-AFFC-47A3-B3C2-FD9B29B39D59}" presName="vert1" presStyleCnt="0"/>
      <dgm:spPr/>
    </dgm:pt>
    <dgm:pt modelId="{7194F431-6294-4969-850E-79147C2A051E}" type="pres">
      <dgm:prSet presAssocID="{F31697D4-1400-455A-B2CA-F3652CF5E4D6}" presName="thickLine" presStyleLbl="alignNode1" presStyleIdx="1" presStyleCnt="3"/>
      <dgm:spPr/>
    </dgm:pt>
    <dgm:pt modelId="{155E94C5-C96D-428A-8DF1-A0B8AA358F55}" type="pres">
      <dgm:prSet presAssocID="{F31697D4-1400-455A-B2CA-F3652CF5E4D6}" presName="horz1" presStyleCnt="0"/>
      <dgm:spPr/>
    </dgm:pt>
    <dgm:pt modelId="{11C7C14B-4031-451F-8F1A-644CBE2C0544}" type="pres">
      <dgm:prSet presAssocID="{F31697D4-1400-455A-B2CA-F3652CF5E4D6}" presName="tx1" presStyleLbl="revTx" presStyleIdx="1" presStyleCnt="3"/>
      <dgm:spPr/>
    </dgm:pt>
    <dgm:pt modelId="{6121366B-28F2-48CE-9FA1-2831C12693F5}" type="pres">
      <dgm:prSet presAssocID="{F31697D4-1400-455A-B2CA-F3652CF5E4D6}" presName="vert1" presStyleCnt="0"/>
      <dgm:spPr/>
    </dgm:pt>
    <dgm:pt modelId="{2DDF61DE-0F3C-44D9-B10E-8994BCCD6A17}" type="pres">
      <dgm:prSet presAssocID="{3C5ABB7F-D1CA-42D0-AAAE-95C44192A79A}" presName="thickLine" presStyleLbl="alignNode1" presStyleIdx="2" presStyleCnt="3"/>
      <dgm:spPr/>
    </dgm:pt>
    <dgm:pt modelId="{FD3143C0-55C2-488B-BFC0-552AA6498E45}" type="pres">
      <dgm:prSet presAssocID="{3C5ABB7F-D1CA-42D0-AAAE-95C44192A79A}" presName="horz1" presStyleCnt="0"/>
      <dgm:spPr/>
    </dgm:pt>
    <dgm:pt modelId="{9C245463-E70F-4747-93C4-EB5341ACE6D2}" type="pres">
      <dgm:prSet presAssocID="{3C5ABB7F-D1CA-42D0-AAAE-95C44192A79A}" presName="tx1" presStyleLbl="revTx" presStyleIdx="2" presStyleCnt="3"/>
      <dgm:spPr/>
    </dgm:pt>
    <dgm:pt modelId="{82901315-491C-4FFC-9B27-8C9CFA6B35B5}" type="pres">
      <dgm:prSet presAssocID="{3C5ABB7F-D1CA-42D0-AAAE-95C44192A79A}" presName="vert1" presStyleCnt="0"/>
      <dgm:spPr/>
    </dgm:pt>
  </dgm:ptLst>
  <dgm:cxnLst>
    <dgm:cxn modelId="{B091F02B-846D-49FB-B31C-867D78E72F0A}" type="presOf" srcId="{2D603ADC-AFFC-47A3-B3C2-FD9B29B39D59}" destId="{39BA282E-A77E-4AB4-A87E-504394091A83}" srcOrd="0" destOrd="0" presId="urn:microsoft.com/office/officeart/2008/layout/LinedList"/>
    <dgm:cxn modelId="{7F01834B-B9A8-4785-8243-D1349F3160C3}" type="presOf" srcId="{F31697D4-1400-455A-B2CA-F3652CF5E4D6}" destId="{11C7C14B-4031-451F-8F1A-644CBE2C0544}" srcOrd="0" destOrd="0" presId="urn:microsoft.com/office/officeart/2008/layout/LinedList"/>
    <dgm:cxn modelId="{C3280771-F624-4EEB-A59C-FE80A264F570}" srcId="{B0A30DEB-F866-433A-99DC-B092016D7588}" destId="{2D603ADC-AFFC-47A3-B3C2-FD9B29B39D59}" srcOrd="0" destOrd="0" parTransId="{FF0CC53E-3082-48F5-8495-7CB347E23695}" sibTransId="{D83B0340-DF8F-4B6D-B3EE-F04503BD5C6F}"/>
    <dgm:cxn modelId="{F05477B4-8E91-4890-B472-4033DAB8D401}" type="presOf" srcId="{B0A30DEB-F866-433A-99DC-B092016D7588}" destId="{9CD41E8D-9A06-42F2-80CA-FF046E79B62B}" srcOrd="0" destOrd="0" presId="urn:microsoft.com/office/officeart/2008/layout/LinedList"/>
    <dgm:cxn modelId="{78C030CC-85DC-46AE-ACB7-3FBD069B9AD1}" srcId="{B0A30DEB-F866-433A-99DC-B092016D7588}" destId="{F31697D4-1400-455A-B2CA-F3652CF5E4D6}" srcOrd="1" destOrd="0" parTransId="{F3B373AD-16C8-40F9-A164-DA4B6EFBEA30}" sibTransId="{4FF6246F-A22C-4127-8777-8A3DC005F201}"/>
    <dgm:cxn modelId="{AA5BAFE1-D957-4CDA-84E0-D8BBBEC04206}" srcId="{B0A30DEB-F866-433A-99DC-B092016D7588}" destId="{3C5ABB7F-D1CA-42D0-AAAE-95C44192A79A}" srcOrd="2" destOrd="0" parTransId="{20F2F866-B09C-4541-BE53-B1C3BE1CCB9F}" sibTransId="{23313610-E3B4-46F5-9851-E14250DA04A7}"/>
    <dgm:cxn modelId="{990BE4F8-51A8-4276-B1BE-09688C535FEF}" type="presOf" srcId="{3C5ABB7F-D1CA-42D0-AAAE-95C44192A79A}" destId="{9C245463-E70F-4747-93C4-EB5341ACE6D2}" srcOrd="0" destOrd="0" presId="urn:microsoft.com/office/officeart/2008/layout/LinedList"/>
    <dgm:cxn modelId="{62E77EAA-E153-4317-97B6-EDD3A28110F8}" type="presParOf" srcId="{9CD41E8D-9A06-42F2-80CA-FF046E79B62B}" destId="{0464E84A-104A-46D7-BF5B-06985535109E}" srcOrd="0" destOrd="0" presId="urn:microsoft.com/office/officeart/2008/layout/LinedList"/>
    <dgm:cxn modelId="{675803FF-B0A5-45C7-974B-568D83E7FC01}" type="presParOf" srcId="{9CD41E8D-9A06-42F2-80CA-FF046E79B62B}" destId="{A39E46E0-F872-4989-83D3-B70B849133C4}" srcOrd="1" destOrd="0" presId="urn:microsoft.com/office/officeart/2008/layout/LinedList"/>
    <dgm:cxn modelId="{BC5123EB-6C40-4EB3-A766-BE3D1103C11E}" type="presParOf" srcId="{A39E46E0-F872-4989-83D3-B70B849133C4}" destId="{39BA282E-A77E-4AB4-A87E-504394091A83}" srcOrd="0" destOrd="0" presId="urn:microsoft.com/office/officeart/2008/layout/LinedList"/>
    <dgm:cxn modelId="{59A2C3BE-C508-4974-9800-BFB58528EEEB}" type="presParOf" srcId="{A39E46E0-F872-4989-83D3-B70B849133C4}" destId="{F6E5CF27-39A0-44DE-B897-0EF0CBC05561}" srcOrd="1" destOrd="0" presId="urn:microsoft.com/office/officeart/2008/layout/LinedList"/>
    <dgm:cxn modelId="{223220F9-41C7-4457-B48F-4A296D7BF624}" type="presParOf" srcId="{9CD41E8D-9A06-42F2-80CA-FF046E79B62B}" destId="{7194F431-6294-4969-850E-79147C2A051E}" srcOrd="2" destOrd="0" presId="urn:microsoft.com/office/officeart/2008/layout/LinedList"/>
    <dgm:cxn modelId="{33131259-C7D9-484C-9533-595296F677BC}" type="presParOf" srcId="{9CD41E8D-9A06-42F2-80CA-FF046E79B62B}" destId="{155E94C5-C96D-428A-8DF1-A0B8AA358F55}" srcOrd="3" destOrd="0" presId="urn:microsoft.com/office/officeart/2008/layout/LinedList"/>
    <dgm:cxn modelId="{400FAEEE-BDEE-403A-AEEC-0F54799DBD65}" type="presParOf" srcId="{155E94C5-C96D-428A-8DF1-A0B8AA358F55}" destId="{11C7C14B-4031-451F-8F1A-644CBE2C0544}" srcOrd="0" destOrd="0" presId="urn:microsoft.com/office/officeart/2008/layout/LinedList"/>
    <dgm:cxn modelId="{5050DA0D-E301-4315-ABF7-781D532562D1}" type="presParOf" srcId="{155E94C5-C96D-428A-8DF1-A0B8AA358F55}" destId="{6121366B-28F2-48CE-9FA1-2831C12693F5}" srcOrd="1" destOrd="0" presId="urn:microsoft.com/office/officeart/2008/layout/LinedList"/>
    <dgm:cxn modelId="{25BC1CC7-3453-4B13-9283-91187846CBD2}" type="presParOf" srcId="{9CD41E8D-9A06-42F2-80CA-FF046E79B62B}" destId="{2DDF61DE-0F3C-44D9-B10E-8994BCCD6A17}" srcOrd="4" destOrd="0" presId="urn:microsoft.com/office/officeart/2008/layout/LinedList"/>
    <dgm:cxn modelId="{0932DC11-6D2D-4E9B-9F27-7F046CEDFF9E}" type="presParOf" srcId="{9CD41E8D-9A06-42F2-80CA-FF046E79B62B}" destId="{FD3143C0-55C2-488B-BFC0-552AA6498E45}" srcOrd="5" destOrd="0" presId="urn:microsoft.com/office/officeart/2008/layout/LinedList"/>
    <dgm:cxn modelId="{53ABAA00-A4F7-4B52-B2FF-315C2C583646}" type="presParOf" srcId="{FD3143C0-55C2-488B-BFC0-552AA6498E45}" destId="{9C245463-E70F-4747-93C4-EB5341ACE6D2}" srcOrd="0" destOrd="0" presId="urn:microsoft.com/office/officeart/2008/layout/LinedList"/>
    <dgm:cxn modelId="{9BC3139C-EF77-4FF1-9E7C-A060D51A3A5A}" type="presParOf" srcId="{FD3143C0-55C2-488B-BFC0-552AA6498E45}" destId="{82901315-491C-4FFC-9B27-8C9CFA6B35B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6796E9-9678-4B34-9B6E-FC25A13C766E}">
      <dsp:nvSpPr>
        <dsp:cNvPr id="0" name=""/>
        <dsp:cNvSpPr/>
      </dsp:nvSpPr>
      <dsp:spPr>
        <a:xfrm>
          <a:off x="2044800" y="375668"/>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0C9455-ADB5-4E6D-9F10-A1AB712380A7}">
      <dsp:nvSpPr>
        <dsp:cNvPr id="0" name=""/>
        <dsp:cNvSpPr/>
      </dsp:nvSpPr>
      <dsp:spPr>
        <a:xfrm>
          <a:off x="2512800" y="84366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C98D80-AB3D-478A-9AAC-1EB379B576DC}">
      <dsp:nvSpPr>
        <dsp:cNvPr id="0" name=""/>
        <dsp:cNvSpPr/>
      </dsp:nvSpPr>
      <dsp:spPr>
        <a:xfrm>
          <a:off x="1342800" y="325566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822450">
            <a:lnSpc>
              <a:spcPct val="90000"/>
            </a:lnSpc>
            <a:spcBef>
              <a:spcPct val="0"/>
            </a:spcBef>
            <a:spcAft>
              <a:spcPct val="35000"/>
            </a:spcAft>
            <a:buNone/>
            <a:defRPr cap="all"/>
          </a:pPr>
          <a:r>
            <a:rPr lang="en-GB" sz="4100" b="1" kern="1200"/>
            <a:t>3–5 sections</a:t>
          </a:r>
          <a:r>
            <a:rPr lang="en-GB" sz="4100" kern="1200"/>
            <a:t>,</a:t>
          </a:r>
          <a:endParaRPr lang="en-US" sz="4100" kern="1200"/>
        </a:p>
      </dsp:txBody>
      <dsp:txXfrm>
        <a:off x="1342800" y="3255669"/>
        <a:ext cx="3600000" cy="720000"/>
      </dsp:txXfrm>
    </dsp:sp>
    <dsp:sp modelId="{D89CAFED-65B7-486C-A337-C62B46790A33}">
      <dsp:nvSpPr>
        <dsp:cNvPr id="0" name=""/>
        <dsp:cNvSpPr/>
      </dsp:nvSpPr>
      <dsp:spPr>
        <a:xfrm>
          <a:off x="6274800" y="375668"/>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C15961-7F6A-4628-A8A4-3599FF7A222A}">
      <dsp:nvSpPr>
        <dsp:cNvPr id="0" name=""/>
        <dsp:cNvSpPr/>
      </dsp:nvSpPr>
      <dsp:spPr>
        <a:xfrm>
          <a:off x="6742800" y="84366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867BE7-6FBC-4A33-BD73-07736B8ACCDC}">
      <dsp:nvSpPr>
        <dsp:cNvPr id="0" name=""/>
        <dsp:cNvSpPr/>
      </dsp:nvSpPr>
      <dsp:spPr>
        <a:xfrm>
          <a:off x="5572800" y="325566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822450">
            <a:lnSpc>
              <a:spcPct val="90000"/>
            </a:lnSpc>
            <a:spcBef>
              <a:spcPct val="0"/>
            </a:spcBef>
            <a:spcAft>
              <a:spcPct val="35000"/>
            </a:spcAft>
            <a:buNone/>
            <a:defRPr cap="all"/>
          </a:pPr>
          <a:r>
            <a:rPr lang="en-GB" sz="4100" kern="1200"/>
            <a:t>30–45 minutes</a:t>
          </a:r>
          <a:endParaRPr lang="en-US" sz="4100" kern="1200"/>
        </a:p>
      </dsp:txBody>
      <dsp:txXfrm>
        <a:off x="5572800" y="3255669"/>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BE374-C955-44F5-87C0-881B6C46CB14}">
      <dsp:nvSpPr>
        <dsp:cNvPr id="0" name=""/>
        <dsp:cNvSpPr/>
      </dsp:nvSpPr>
      <dsp:spPr>
        <a:xfrm>
          <a:off x="0" y="51617"/>
          <a:ext cx="7315200" cy="1352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b="1" kern="1200"/>
            <a:t>Reading Part 1 – Short Texts / Vocabulary in Context</a:t>
          </a:r>
          <a:endParaRPr lang="en-US" sz="3400" kern="1200"/>
        </a:p>
      </dsp:txBody>
      <dsp:txXfrm>
        <a:off x="66025" y="117642"/>
        <a:ext cx="7183150" cy="1220470"/>
      </dsp:txXfrm>
    </dsp:sp>
    <dsp:sp modelId="{47FD77ED-768E-4AF2-889D-7F4386846A4B}">
      <dsp:nvSpPr>
        <dsp:cNvPr id="0" name=""/>
        <dsp:cNvSpPr/>
      </dsp:nvSpPr>
      <dsp:spPr>
        <a:xfrm>
          <a:off x="0" y="1502057"/>
          <a:ext cx="7315200" cy="1352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Replace a word</a:t>
          </a:r>
          <a:endParaRPr lang="en-US" sz="3400" kern="1200"/>
        </a:p>
      </dsp:txBody>
      <dsp:txXfrm>
        <a:off x="66025" y="1568082"/>
        <a:ext cx="7183150" cy="1220470"/>
      </dsp:txXfrm>
    </dsp:sp>
    <dsp:sp modelId="{486F7051-2DAE-48E8-B58E-3B8B52F0DEE9}">
      <dsp:nvSpPr>
        <dsp:cNvPr id="0" name=""/>
        <dsp:cNvSpPr/>
      </dsp:nvSpPr>
      <dsp:spPr>
        <a:xfrm>
          <a:off x="0" y="2952497"/>
          <a:ext cx="7315200" cy="1352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Choose the correct meaning</a:t>
          </a:r>
          <a:endParaRPr lang="en-US" sz="3400" kern="1200"/>
        </a:p>
      </dsp:txBody>
      <dsp:txXfrm>
        <a:off x="66025" y="3018522"/>
        <a:ext cx="7183150" cy="1220470"/>
      </dsp:txXfrm>
    </dsp:sp>
    <dsp:sp modelId="{7974F97F-4494-41E5-A500-9709CE870C5D}">
      <dsp:nvSpPr>
        <dsp:cNvPr id="0" name=""/>
        <dsp:cNvSpPr/>
      </dsp:nvSpPr>
      <dsp:spPr>
        <a:xfrm>
          <a:off x="0" y="4402937"/>
          <a:ext cx="7315200" cy="1352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Match words to definitions</a:t>
          </a:r>
          <a:endParaRPr lang="en-US" sz="3400" kern="1200"/>
        </a:p>
      </dsp:txBody>
      <dsp:txXfrm>
        <a:off x="66025" y="4468962"/>
        <a:ext cx="7183150" cy="12204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4E84A-104A-46D7-BF5B-06985535109E}">
      <dsp:nvSpPr>
        <dsp:cNvPr id="0" name=""/>
        <dsp:cNvSpPr/>
      </dsp:nvSpPr>
      <dsp:spPr>
        <a:xfrm>
          <a:off x="0" y="2835"/>
          <a:ext cx="73152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BA282E-A77E-4AB4-A87E-504394091A83}">
      <dsp:nvSpPr>
        <dsp:cNvPr id="0" name=""/>
        <dsp:cNvSpPr/>
      </dsp:nvSpPr>
      <dsp:spPr>
        <a:xfrm>
          <a:off x="0" y="2835"/>
          <a:ext cx="7315200" cy="1933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l" defTabSz="2000250">
            <a:lnSpc>
              <a:spcPct val="90000"/>
            </a:lnSpc>
            <a:spcBef>
              <a:spcPct val="0"/>
            </a:spcBef>
            <a:spcAft>
              <a:spcPct val="35000"/>
            </a:spcAft>
            <a:buNone/>
          </a:pPr>
          <a:r>
            <a:rPr lang="en-GB" sz="4500" b="1" kern="1200"/>
            <a:t>Reading Part 2 – Gap‑fill Text</a:t>
          </a:r>
          <a:endParaRPr lang="en-US" sz="4500" kern="1200"/>
        </a:p>
      </dsp:txBody>
      <dsp:txXfrm>
        <a:off x="0" y="2835"/>
        <a:ext cx="7315200" cy="1933801"/>
      </dsp:txXfrm>
    </dsp:sp>
    <dsp:sp modelId="{7194F431-6294-4969-850E-79147C2A051E}">
      <dsp:nvSpPr>
        <dsp:cNvPr id="0" name=""/>
        <dsp:cNvSpPr/>
      </dsp:nvSpPr>
      <dsp:spPr>
        <a:xfrm>
          <a:off x="0" y="1936636"/>
          <a:ext cx="73152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C7C14B-4031-451F-8F1A-644CBE2C0544}">
      <dsp:nvSpPr>
        <dsp:cNvPr id="0" name=""/>
        <dsp:cNvSpPr/>
      </dsp:nvSpPr>
      <dsp:spPr>
        <a:xfrm>
          <a:off x="0" y="1936636"/>
          <a:ext cx="7315200" cy="1933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l" defTabSz="2000250">
            <a:lnSpc>
              <a:spcPct val="90000"/>
            </a:lnSpc>
            <a:spcBef>
              <a:spcPct val="0"/>
            </a:spcBef>
            <a:spcAft>
              <a:spcPct val="35000"/>
            </a:spcAft>
            <a:buNone/>
          </a:pPr>
          <a:r>
            <a:rPr lang="en-GB" sz="4500" kern="1200"/>
            <a:t>Choose the correct word or sentence to complete a text</a:t>
          </a:r>
          <a:endParaRPr lang="en-US" sz="4500" kern="1200"/>
        </a:p>
      </dsp:txBody>
      <dsp:txXfrm>
        <a:off x="0" y="1936636"/>
        <a:ext cx="7315200" cy="1933801"/>
      </dsp:txXfrm>
    </dsp:sp>
    <dsp:sp modelId="{2DDF61DE-0F3C-44D9-B10E-8994BCCD6A17}">
      <dsp:nvSpPr>
        <dsp:cNvPr id="0" name=""/>
        <dsp:cNvSpPr/>
      </dsp:nvSpPr>
      <dsp:spPr>
        <a:xfrm>
          <a:off x="0" y="3870438"/>
          <a:ext cx="73152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245463-E70F-4747-93C4-EB5341ACE6D2}">
      <dsp:nvSpPr>
        <dsp:cNvPr id="0" name=""/>
        <dsp:cNvSpPr/>
      </dsp:nvSpPr>
      <dsp:spPr>
        <a:xfrm>
          <a:off x="0" y="3870438"/>
          <a:ext cx="7315200" cy="1933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t" anchorCtr="0">
          <a:noAutofit/>
        </a:bodyPr>
        <a:lstStyle/>
        <a:p>
          <a:pPr marL="0" lvl="0" indent="0" algn="l" defTabSz="2000250">
            <a:lnSpc>
              <a:spcPct val="90000"/>
            </a:lnSpc>
            <a:spcBef>
              <a:spcPct val="0"/>
            </a:spcBef>
            <a:spcAft>
              <a:spcPct val="35000"/>
            </a:spcAft>
            <a:buNone/>
          </a:pPr>
          <a:r>
            <a:rPr lang="en-GB" sz="4500" kern="1200"/>
            <a:t>Tests grammar + meaning</a:t>
          </a:r>
          <a:endParaRPr lang="en-US" sz="4500" kern="1200"/>
        </a:p>
      </dsp:txBody>
      <dsp:txXfrm>
        <a:off x="0" y="3870438"/>
        <a:ext cx="7315200" cy="1933801"/>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BEF2D-02BD-E435-95F5-43CDF1456E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A73B1CD-5E24-F994-7296-19C73C860C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95AC20E-40D9-5AB8-DBA5-7CBC6AFE11ED}"/>
              </a:ext>
            </a:extLst>
          </p:cNvPr>
          <p:cNvSpPr>
            <a:spLocks noGrp="1"/>
          </p:cNvSpPr>
          <p:nvPr>
            <p:ph type="dt" sz="half" idx="10"/>
          </p:nvPr>
        </p:nvSpPr>
        <p:spPr/>
        <p:txBody>
          <a:bodyPr/>
          <a:lstStyle/>
          <a:p>
            <a:fld id="{5EE9E671-1C83-40F7-9D33-FE8AAC7F721F}" type="datetime1">
              <a:rPr lang="en-US" smtClean="0"/>
              <a:t>1/3/2026</a:t>
            </a:fld>
            <a:endParaRPr lang="en-US"/>
          </a:p>
        </p:txBody>
      </p:sp>
      <p:sp>
        <p:nvSpPr>
          <p:cNvPr id="5" name="Footer Placeholder 4">
            <a:extLst>
              <a:ext uri="{FF2B5EF4-FFF2-40B4-BE49-F238E27FC236}">
                <a16:creationId xmlns:a16="http://schemas.microsoft.com/office/drawing/2014/main" id="{B8E25190-0308-D37E-F4B7-7CB5863AE051}"/>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A6DD6A1-EED0-EE46-C821-F4DB6981ECF3}"/>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8564525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825E5-295C-8023-4290-A19AF88CC1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7684F3-BC30-0610-0C6B-6A27152F7D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E63332-D159-E6C7-76AC-E6508C8D8FD1}"/>
              </a:ext>
            </a:extLst>
          </p:cNvPr>
          <p:cNvSpPr>
            <a:spLocks noGrp="1"/>
          </p:cNvSpPr>
          <p:nvPr>
            <p:ph type="dt" sz="half" idx="10"/>
          </p:nvPr>
        </p:nvSpPr>
        <p:spPr/>
        <p:txBody>
          <a:bodyPr/>
          <a:lstStyle/>
          <a:p>
            <a:fld id="{5EE9E671-1C83-40F7-9D33-FE8AAC7F721F}" type="datetime1">
              <a:rPr lang="en-US" smtClean="0"/>
              <a:t>1/3/2026</a:t>
            </a:fld>
            <a:endParaRPr lang="en-US"/>
          </a:p>
        </p:txBody>
      </p:sp>
      <p:sp>
        <p:nvSpPr>
          <p:cNvPr id="5" name="Footer Placeholder 4">
            <a:extLst>
              <a:ext uri="{FF2B5EF4-FFF2-40B4-BE49-F238E27FC236}">
                <a16:creationId xmlns:a16="http://schemas.microsoft.com/office/drawing/2014/main" id="{6A05EF5B-BC8B-026D-9D4C-9D1598598BA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A28A234-5258-D6DB-D7E2-94940A0EF48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0638116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2B04D-3B5B-0560-804C-C3A60567C2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9CE76A8-AE8D-1675-6C45-E5E6732F7E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0C9C71-54EE-1D55-CEE9-ADFCAEC51B2F}"/>
              </a:ext>
            </a:extLst>
          </p:cNvPr>
          <p:cNvSpPr>
            <a:spLocks noGrp="1"/>
          </p:cNvSpPr>
          <p:nvPr>
            <p:ph type="dt" sz="half" idx="10"/>
          </p:nvPr>
        </p:nvSpPr>
        <p:spPr/>
        <p:txBody>
          <a:bodyPr/>
          <a:lstStyle/>
          <a:p>
            <a:fld id="{5EE9E671-1C83-40F7-9D33-FE8AAC7F721F}" type="datetime1">
              <a:rPr lang="en-US" smtClean="0"/>
              <a:t>1/3/2026</a:t>
            </a:fld>
            <a:endParaRPr lang="en-US"/>
          </a:p>
        </p:txBody>
      </p:sp>
      <p:sp>
        <p:nvSpPr>
          <p:cNvPr id="5" name="Footer Placeholder 4">
            <a:extLst>
              <a:ext uri="{FF2B5EF4-FFF2-40B4-BE49-F238E27FC236}">
                <a16:creationId xmlns:a16="http://schemas.microsoft.com/office/drawing/2014/main" id="{1C8CD4FF-9275-E8BA-6BAF-5A05E728268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A997F71-C7F4-63CB-0A84-DF3CFAA9F7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3989141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5922-4813-ABA6-6689-D06449A0F8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D6E1B4-9EA2-FA13-7D73-8BEDA4E622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A719227-2032-450A-18FE-A738317B97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1EE5099-5C10-5CF3-BEE2-B87E5DEA86EA}"/>
              </a:ext>
            </a:extLst>
          </p:cNvPr>
          <p:cNvSpPr>
            <a:spLocks noGrp="1"/>
          </p:cNvSpPr>
          <p:nvPr>
            <p:ph type="dt" sz="half" idx="10"/>
          </p:nvPr>
        </p:nvSpPr>
        <p:spPr/>
        <p:txBody>
          <a:bodyPr/>
          <a:lstStyle/>
          <a:p>
            <a:fld id="{5EE9E671-1C83-40F7-9D33-FE8AAC7F721F}" type="datetime1">
              <a:rPr lang="en-US" smtClean="0"/>
              <a:t>1/3/2026</a:t>
            </a:fld>
            <a:endParaRPr lang="en-US"/>
          </a:p>
        </p:txBody>
      </p:sp>
      <p:sp>
        <p:nvSpPr>
          <p:cNvPr id="6" name="Footer Placeholder 5">
            <a:extLst>
              <a:ext uri="{FF2B5EF4-FFF2-40B4-BE49-F238E27FC236}">
                <a16:creationId xmlns:a16="http://schemas.microsoft.com/office/drawing/2014/main" id="{9ABE9557-7A3E-6308-3628-5EFFC9D3C04C}"/>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E370CD1-3FE7-8CA3-44CD-9EB3752EEE84}"/>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5864386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AAD58-0683-CCF9-E6F7-D5DAA4523BF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C7DA8E9-ABD0-DA3F-730A-AB26D38846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3A0AC9-0823-1495-2643-2908528AEB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3A2935-928F-8C14-B569-BED380AA55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66A3E2-C0B3-46FC-E8AD-55E76A7EF8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33BFD1D-96FF-9DD2-B34C-028913C6DEAC}"/>
              </a:ext>
            </a:extLst>
          </p:cNvPr>
          <p:cNvSpPr>
            <a:spLocks noGrp="1"/>
          </p:cNvSpPr>
          <p:nvPr>
            <p:ph type="dt" sz="half" idx="10"/>
          </p:nvPr>
        </p:nvSpPr>
        <p:spPr/>
        <p:txBody>
          <a:bodyPr/>
          <a:lstStyle/>
          <a:p>
            <a:fld id="{5EE9E671-1C83-40F7-9D33-FE8AAC7F721F}" type="datetime1">
              <a:rPr lang="en-US" smtClean="0"/>
              <a:t>1/3/2026</a:t>
            </a:fld>
            <a:endParaRPr lang="en-US"/>
          </a:p>
        </p:txBody>
      </p:sp>
      <p:sp>
        <p:nvSpPr>
          <p:cNvPr id="8" name="Footer Placeholder 7">
            <a:extLst>
              <a:ext uri="{FF2B5EF4-FFF2-40B4-BE49-F238E27FC236}">
                <a16:creationId xmlns:a16="http://schemas.microsoft.com/office/drawing/2014/main" id="{2567D622-9474-4214-06CA-0650FF3A76CA}"/>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B7493E14-0CDD-A4BB-511B-04E63E65D2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6477727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8D37B-E0C1-386E-5330-F66E69A8E4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EB27844-E8E8-0067-4CB8-1931AC5E2FE3}"/>
              </a:ext>
            </a:extLst>
          </p:cNvPr>
          <p:cNvSpPr>
            <a:spLocks noGrp="1"/>
          </p:cNvSpPr>
          <p:nvPr>
            <p:ph type="dt" sz="half" idx="10"/>
          </p:nvPr>
        </p:nvSpPr>
        <p:spPr/>
        <p:txBody>
          <a:bodyPr/>
          <a:lstStyle/>
          <a:p>
            <a:fld id="{97B279FF-407B-4B41-9E69-DE66ED04A328}" type="datetime1">
              <a:rPr lang="en-US" smtClean="0"/>
              <a:t>1/3/2026</a:t>
            </a:fld>
            <a:endParaRPr lang="en-US"/>
          </a:p>
        </p:txBody>
      </p:sp>
      <p:sp>
        <p:nvSpPr>
          <p:cNvPr id="4" name="Footer Placeholder 3">
            <a:extLst>
              <a:ext uri="{FF2B5EF4-FFF2-40B4-BE49-F238E27FC236}">
                <a16:creationId xmlns:a16="http://schemas.microsoft.com/office/drawing/2014/main" id="{EA82DE22-3E3C-854D-07ED-A8E92C3DE8B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3F4FF6E4-7B65-2A69-A182-2C7E2DB535AF}"/>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87982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6F89D9-7C95-C889-6EF9-4A8413E267F8}"/>
              </a:ext>
            </a:extLst>
          </p:cNvPr>
          <p:cNvSpPr>
            <a:spLocks noGrp="1"/>
          </p:cNvSpPr>
          <p:nvPr>
            <p:ph type="dt" sz="half" idx="10"/>
          </p:nvPr>
        </p:nvSpPr>
        <p:spPr/>
        <p:txBody>
          <a:bodyPr/>
          <a:lstStyle/>
          <a:p>
            <a:fld id="{A803E812-757D-4139-AF81-227C72D4B544}" type="datetime1">
              <a:rPr lang="en-US" smtClean="0"/>
              <a:t>1/3/2026</a:t>
            </a:fld>
            <a:endParaRPr lang="en-US"/>
          </a:p>
        </p:txBody>
      </p:sp>
      <p:sp>
        <p:nvSpPr>
          <p:cNvPr id="3" name="Footer Placeholder 2">
            <a:extLst>
              <a:ext uri="{FF2B5EF4-FFF2-40B4-BE49-F238E27FC236}">
                <a16:creationId xmlns:a16="http://schemas.microsoft.com/office/drawing/2014/main" id="{C309B986-BC98-6884-9B26-2500A7FB483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2FD08B62-0EE8-36F7-1FA6-0925BC05D27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81567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4C09-6773-0094-1E88-C495A37B6F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CC2ED9-9CFD-6F72-2639-96BE698483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7C7EE58-119C-3138-1A18-F6E8567B3B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5AE23D-2901-99D5-1E99-65583192EDDF}"/>
              </a:ext>
            </a:extLst>
          </p:cNvPr>
          <p:cNvSpPr>
            <a:spLocks noGrp="1"/>
          </p:cNvSpPr>
          <p:nvPr>
            <p:ph type="dt" sz="half" idx="10"/>
          </p:nvPr>
        </p:nvSpPr>
        <p:spPr/>
        <p:txBody>
          <a:bodyPr/>
          <a:lstStyle/>
          <a:p>
            <a:fld id="{07D6A7E1-C424-43A5-938A-12DEC0A1D59D}" type="datetime1">
              <a:rPr lang="en-US" smtClean="0"/>
              <a:t>1/3/2026</a:t>
            </a:fld>
            <a:endParaRPr lang="en-US"/>
          </a:p>
        </p:txBody>
      </p:sp>
      <p:sp>
        <p:nvSpPr>
          <p:cNvPr id="6" name="Footer Placeholder 5">
            <a:extLst>
              <a:ext uri="{FF2B5EF4-FFF2-40B4-BE49-F238E27FC236}">
                <a16:creationId xmlns:a16="http://schemas.microsoft.com/office/drawing/2014/main" id="{F727F2B2-5441-E7F0-6F16-35442AA34F5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F92872F-E7CB-691F-9AB6-9BDC1430BC07}"/>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8644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73CB7-49DF-B4DF-D730-FFDC98AE74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6D2F8B-4CC1-2170-D5F6-978DE240C4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BC3C18-CBD8-B042-2C2F-AEA38192C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DF4300-0581-047D-D050-77C431809492}"/>
              </a:ext>
            </a:extLst>
          </p:cNvPr>
          <p:cNvSpPr>
            <a:spLocks noGrp="1"/>
          </p:cNvSpPr>
          <p:nvPr>
            <p:ph type="dt" sz="half" idx="10"/>
          </p:nvPr>
        </p:nvSpPr>
        <p:spPr/>
        <p:txBody>
          <a:bodyPr/>
          <a:lstStyle/>
          <a:p>
            <a:fld id="{807C4FC2-B89B-4919-A96B-662A3584681C}" type="datetime1">
              <a:rPr lang="en-US" smtClean="0"/>
              <a:t>1/3/2026</a:t>
            </a:fld>
            <a:endParaRPr lang="en-US"/>
          </a:p>
        </p:txBody>
      </p:sp>
      <p:sp>
        <p:nvSpPr>
          <p:cNvPr id="6" name="Footer Placeholder 5">
            <a:extLst>
              <a:ext uri="{FF2B5EF4-FFF2-40B4-BE49-F238E27FC236}">
                <a16:creationId xmlns:a16="http://schemas.microsoft.com/office/drawing/2014/main" id="{3CF24B05-52E7-A1AB-4C5A-2A90B40D691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8550224-37AF-A62F-F454-C49CC322895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42715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DB5E-BC4D-DA92-BE38-322FFB6C9FB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4FE658-06DB-EEFD-C532-AB6648F6CE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9A4CA9-2855-2A40-3FF1-8E1116ADA2D6}"/>
              </a:ext>
            </a:extLst>
          </p:cNvPr>
          <p:cNvSpPr>
            <a:spLocks noGrp="1"/>
          </p:cNvSpPr>
          <p:nvPr>
            <p:ph type="dt" sz="half" idx="10"/>
          </p:nvPr>
        </p:nvSpPr>
        <p:spPr/>
        <p:txBody>
          <a:bodyPr/>
          <a:lstStyle/>
          <a:p>
            <a:fld id="{5EE9E671-1C83-40F7-9D33-FE8AAC7F721F}" type="datetime1">
              <a:rPr lang="en-US" smtClean="0"/>
              <a:t>1/3/2026</a:t>
            </a:fld>
            <a:endParaRPr lang="en-US"/>
          </a:p>
        </p:txBody>
      </p:sp>
      <p:sp>
        <p:nvSpPr>
          <p:cNvPr id="5" name="Footer Placeholder 4">
            <a:extLst>
              <a:ext uri="{FF2B5EF4-FFF2-40B4-BE49-F238E27FC236}">
                <a16:creationId xmlns:a16="http://schemas.microsoft.com/office/drawing/2014/main" id="{8981DFC2-2E70-AB65-08E6-CCA022B080A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9F5AB41-2251-D2D1-22C4-4826931FD81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675877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09324C-733E-2DC6-6AAE-3FF88B24CBF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3BD6BB-D32B-D3AC-0E7F-6EA7965D20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E7D6AC-089E-DCD5-F0B3-CC9B9B95831B}"/>
              </a:ext>
            </a:extLst>
          </p:cNvPr>
          <p:cNvSpPr>
            <a:spLocks noGrp="1"/>
          </p:cNvSpPr>
          <p:nvPr>
            <p:ph type="dt" sz="half" idx="10"/>
          </p:nvPr>
        </p:nvSpPr>
        <p:spPr/>
        <p:txBody>
          <a:bodyPr/>
          <a:lstStyle/>
          <a:p>
            <a:fld id="{5EE9E671-1C83-40F7-9D33-FE8AAC7F721F}" type="datetime1">
              <a:rPr lang="en-US" smtClean="0"/>
              <a:t>1/3/2026</a:t>
            </a:fld>
            <a:endParaRPr lang="en-US"/>
          </a:p>
        </p:txBody>
      </p:sp>
      <p:sp>
        <p:nvSpPr>
          <p:cNvPr id="5" name="Footer Placeholder 4">
            <a:extLst>
              <a:ext uri="{FF2B5EF4-FFF2-40B4-BE49-F238E27FC236}">
                <a16:creationId xmlns:a16="http://schemas.microsoft.com/office/drawing/2014/main" id="{A6890A74-67D6-0FBC-5527-97D169A821A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7ED8267-30A5-A651-66FE-6BB100735EF4}"/>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0423356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vert="horz" lIns="91440" tIns="45720" rIns="91440" bIns="45720" rtlCol="0" anchor="b">
            <a:normAutofit/>
          </a:bodyPr>
          <a:lstStyle>
            <a:lvl1pPr>
              <a:defRPr lang="en-US" sz="4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567B50E4-2343-4B20-80BE-1605C97DFB16}" type="datetime1">
              <a:rPr lang="en-US" smtClean="0"/>
              <a:t>1/3/2026</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64833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0415979-091A-4302-A385-56FC1CE52E32}" type="datetime1">
              <a:rPr lang="en-US" smtClean="0"/>
              <a:t>1/3/2026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866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711DDC-535D-742A-37C2-455A341B82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785258-8251-09B7-2FFB-5117A7CAEB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3763C5-B75E-D57C-EADA-5D7BFF1F62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E9E671-1C83-40F7-9D33-FE8AAC7F721F}" type="datetime1">
              <a:rPr lang="en-US" smtClean="0"/>
              <a:t>1/3/2026</a:t>
            </a:fld>
            <a:endParaRPr lang="en-US"/>
          </a:p>
        </p:txBody>
      </p:sp>
      <p:sp>
        <p:nvSpPr>
          <p:cNvPr id="5" name="Footer Placeholder 4">
            <a:extLst>
              <a:ext uri="{FF2B5EF4-FFF2-40B4-BE49-F238E27FC236}">
                <a16:creationId xmlns:a16="http://schemas.microsoft.com/office/drawing/2014/main" id="{6A3850EF-A267-0923-E7FD-10EACCBB1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B8AA6904-7826-17A5-FC56-4F0BF47719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56789800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03775-339F-76EA-9B80-323D3CA72453}"/>
              </a:ext>
            </a:extLst>
          </p:cNvPr>
          <p:cNvSpPr>
            <a:spLocks noGrp="1"/>
          </p:cNvSpPr>
          <p:nvPr>
            <p:ph type="ctrTitle"/>
          </p:nvPr>
        </p:nvSpPr>
        <p:spPr/>
        <p:txBody>
          <a:bodyPr anchor="b">
            <a:normAutofit/>
          </a:bodyPr>
          <a:lstStyle/>
          <a:p>
            <a:r>
              <a:rPr lang="en-GB" dirty="0"/>
              <a:t>B1 READING</a:t>
            </a:r>
          </a:p>
        </p:txBody>
      </p:sp>
      <p:sp>
        <p:nvSpPr>
          <p:cNvPr id="3" name="Subtitle 2">
            <a:extLst>
              <a:ext uri="{FF2B5EF4-FFF2-40B4-BE49-F238E27FC236}">
                <a16:creationId xmlns:a16="http://schemas.microsoft.com/office/drawing/2014/main" id="{15DBF9AC-1AD9-2449-DF26-211035D09AF3}"/>
              </a:ext>
            </a:extLst>
          </p:cNvPr>
          <p:cNvSpPr>
            <a:spLocks noGrp="1"/>
          </p:cNvSpPr>
          <p:nvPr>
            <p:ph type="subTitle" idx="1"/>
          </p:nvPr>
        </p:nvSpPr>
        <p:spPr/>
        <p:txBody>
          <a:bodyPr>
            <a:normAutofit/>
          </a:bodyPr>
          <a:lstStyle/>
          <a:p>
            <a:r>
              <a:rPr lang="en-GB" dirty="0"/>
              <a:t>B1 CEFR Reading practice</a:t>
            </a:r>
          </a:p>
        </p:txBody>
      </p:sp>
      <p:pic>
        <p:nvPicPr>
          <p:cNvPr id="5" name="Picture Placeholder 4" descr="Person reading book">
            <a:extLst>
              <a:ext uri="{FF2B5EF4-FFF2-40B4-BE49-F238E27FC236}">
                <a16:creationId xmlns:a16="http://schemas.microsoft.com/office/drawing/2014/main" id="{774D88D5-1162-182B-B7CB-1A6CD4F7D9F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746" b="17746"/>
          <a:stretch>
            <a:fillRect/>
          </a:stretch>
        </p:blipFill>
        <p:spPr/>
      </p:pic>
    </p:spTree>
    <p:extLst>
      <p:ext uri="{BB962C8B-B14F-4D97-AF65-F5344CB8AC3E}">
        <p14:creationId xmlns:p14="http://schemas.microsoft.com/office/powerpoint/2010/main" val="4059164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333E-8F4B-5F9E-18C9-5E3DC0C9DA1F}"/>
              </a:ext>
            </a:extLst>
          </p:cNvPr>
          <p:cNvSpPr>
            <a:spLocks noGrp="1"/>
          </p:cNvSpPr>
          <p:nvPr>
            <p:ph type="title"/>
          </p:nvPr>
        </p:nvSpPr>
        <p:spPr/>
        <p:txBody>
          <a:bodyPr anchor="t">
            <a:normAutofit/>
          </a:bodyPr>
          <a:lstStyle/>
          <a:p>
            <a:r>
              <a:rPr lang="en-GB" dirty="0"/>
              <a:t>B1 Reading</a:t>
            </a:r>
          </a:p>
        </p:txBody>
      </p:sp>
      <p:graphicFrame>
        <p:nvGraphicFramePr>
          <p:cNvPr id="5" name="Content Placeholder 2">
            <a:extLst>
              <a:ext uri="{FF2B5EF4-FFF2-40B4-BE49-F238E27FC236}">
                <a16:creationId xmlns:a16="http://schemas.microsoft.com/office/drawing/2014/main" id="{09B2DB9B-95DB-AE32-446B-0F22E4577A59}"/>
              </a:ext>
            </a:extLst>
          </p:cNvPr>
          <p:cNvGraphicFramePr>
            <a:graphicFrameLocks noGrp="1"/>
          </p:cNvGraphicFramePr>
          <p:nvPr>
            <p:ph idx="1"/>
            <p:extLst>
              <p:ext uri="{D42A27DB-BD31-4B8C-83A1-F6EECF244321}">
                <p14:modId xmlns:p14="http://schemas.microsoft.com/office/powerpoint/2010/main" val="319459847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7393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41C8-EA93-CE97-4FE2-339246FFA0F7}"/>
              </a:ext>
            </a:extLst>
          </p:cNvPr>
          <p:cNvSpPr>
            <a:spLocks noGrp="1"/>
          </p:cNvSpPr>
          <p:nvPr>
            <p:ph type="title"/>
          </p:nvPr>
        </p:nvSpPr>
        <p:spPr/>
        <p:txBody>
          <a:bodyPr anchor="t">
            <a:normAutofit/>
          </a:bodyPr>
          <a:lstStyle/>
          <a:p>
            <a:r>
              <a:rPr lang="en-GB" dirty="0"/>
              <a:t>B1 Reading Sections (CEFR)</a:t>
            </a:r>
            <a:br>
              <a:rPr lang="en-GB" dirty="0"/>
            </a:br>
            <a:endParaRPr lang="en-GB" dirty="0"/>
          </a:p>
        </p:txBody>
      </p:sp>
      <p:graphicFrame>
        <p:nvGraphicFramePr>
          <p:cNvPr id="5" name="Content Placeholder 2">
            <a:extLst>
              <a:ext uri="{FF2B5EF4-FFF2-40B4-BE49-F238E27FC236}">
                <a16:creationId xmlns:a16="http://schemas.microsoft.com/office/drawing/2014/main" id="{C13D2E0F-1F37-DA18-1178-FBB68CD21056}"/>
              </a:ext>
            </a:extLst>
          </p:cNvPr>
          <p:cNvGraphicFramePr>
            <a:graphicFrameLocks noGrp="1"/>
          </p:cNvGraphicFramePr>
          <p:nvPr>
            <p:ph sz="quarter" idx="13"/>
            <p:extLst>
              <p:ext uri="{D42A27DB-BD31-4B8C-83A1-F6EECF244321}">
                <p14:modId xmlns:p14="http://schemas.microsoft.com/office/powerpoint/2010/main" val="526737133"/>
              </p:ext>
            </p:extLst>
          </p:nvPr>
        </p:nvGraphicFramePr>
        <p:xfrm>
          <a:off x="4503738" y="549275"/>
          <a:ext cx="7315200" cy="580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660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F8C5C9B2-FB51-622C-11DD-31E5D8995158}"/>
              </a:ext>
            </a:extLst>
          </p:cNvPr>
          <p:cNvGraphicFramePr>
            <a:graphicFrameLocks noGrp="1"/>
          </p:cNvGraphicFramePr>
          <p:nvPr>
            <p:ph sz="quarter" idx="13"/>
            <p:extLst>
              <p:ext uri="{D42A27DB-BD31-4B8C-83A1-F6EECF244321}">
                <p14:modId xmlns:p14="http://schemas.microsoft.com/office/powerpoint/2010/main" val="4270821753"/>
              </p:ext>
            </p:extLst>
          </p:nvPr>
        </p:nvGraphicFramePr>
        <p:xfrm>
          <a:off x="4503738" y="549275"/>
          <a:ext cx="7315200" cy="580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1376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fferent colored question marks">
            <a:extLst>
              <a:ext uri="{FF2B5EF4-FFF2-40B4-BE49-F238E27FC236}">
                <a16:creationId xmlns:a16="http://schemas.microsoft.com/office/drawing/2014/main" id="{D5FAD3D6-367B-B574-B8F9-D1F13B9CD2E4}"/>
              </a:ext>
            </a:extLst>
          </p:cNvPr>
          <p:cNvPicPr>
            <a:picLocks noChangeAspect="1"/>
          </p:cNvPicPr>
          <p:nvPr/>
        </p:nvPicPr>
        <p:blipFill>
          <a:blip r:embed="rId2"/>
          <a:srcRect l="25857" r="29768"/>
          <a:stretch>
            <a:fillRect/>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A7B321-DD86-7D21-9CE9-D462BF90A892}"/>
              </a:ext>
            </a:extLst>
          </p:cNvPr>
          <p:cNvSpPr>
            <a:spLocks noGrp="1"/>
          </p:cNvSpPr>
          <p:nvPr>
            <p:ph type="title"/>
          </p:nvPr>
        </p:nvSpPr>
        <p:spPr>
          <a:xfrm>
            <a:off x="6115317" y="405685"/>
            <a:ext cx="5464968" cy="1559301"/>
          </a:xfrm>
        </p:spPr>
        <p:txBody>
          <a:bodyPr vert="horz" lIns="91440" tIns="45720" rIns="91440" bIns="45720" rtlCol="0" anchor="ctr">
            <a:normAutofit fontScale="90000"/>
          </a:bodyPr>
          <a:lstStyle/>
          <a:p>
            <a:r>
              <a:rPr lang="en-US" sz="4000" b="1" dirty="0"/>
              <a:t>Reading Part 3 – Longer Text with Multiple‑Choice Questions</a:t>
            </a:r>
            <a:br>
              <a:rPr lang="en-US" sz="4000" b="1" dirty="0"/>
            </a:br>
            <a:endParaRPr lang="en-US" sz="4000" dirty="0"/>
          </a:p>
        </p:txBody>
      </p:sp>
      <p:sp>
        <p:nvSpPr>
          <p:cNvPr id="3" name="Content Placeholder 2">
            <a:extLst>
              <a:ext uri="{FF2B5EF4-FFF2-40B4-BE49-F238E27FC236}">
                <a16:creationId xmlns:a16="http://schemas.microsoft.com/office/drawing/2014/main" id="{E311A1F1-F7AD-0CA9-B7F3-9CD868D78C44}"/>
              </a:ext>
            </a:extLst>
          </p:cNvPr>
          <p:cNvSpPr>
            <a:spLocks noGrp="1"/>
          </p:cNvSpPr>
          <p:nvPr>
            <p:ph sz="quarter" idx="13"/>
          </p:nvPr>
        </p:nvSpPr>
        <p:spPr>
          <a:xfrm>
            <a:off x="6115317" y="2743200"/>
            <a:ext cx="5247340" cy="3496878"/>
          </a:xfrm>
        </p:spPr>
        <p:txBody>
          <a:bodyPr vert="horz" lIns="91440" tIns="45720" rIns="91440" bIns="45720" rtlCol="0" anchor="ctr">
            <a:normAutofit/>
          </a:bodyPr>
          <a:lstStyle/>
          <a:p>
            <a:r>
              <a:rPr lang="en-US" sz="2000" dirty="0">
                <a:effectLst/>
              </a:rPr>
              <a:t>A paragraph or article</a:t>
            </a:r>
          </a:p>
          <a:p>
            <a:r>
              <a:rPr lang="en-US" sz="2000" dirty="0">
                <a:effectLst/>
              </a:rPr>
              <a:t>5–8 comprehension question</a:t>
            </a:r>
          </a:p>
          <a:p>
            <a:endParaRPr lang="en-US" sz="2000" dirty="0"/>
          </a:p>
        </p:txBody>
      </p:sp>
    </p:spTree>
    <p:extLst>
      <p:ext uri="{BB962C8B-B14F-4D97-AF65-F5344CB8AC3E}">
        <p14:creationId xmlns:p14="http://schemas.microsoft.com/office/powerpoint/2010/main" val="554848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88B8E6-C9D3-D953-7C4A-1144F34D9674}"/>
              </a:ext>
            </a:extLst>
          </p:cNvPr>
          <p:cNvSpPr>
            <a:spLocks noGrp="1"/>
          </p:cNvSpPr>
          <p:nvPr>
            <p:ph type="title"/>
          </p:nvPr>
        </p:nvSpPr>
        <p:spPr>
          <a:xfrm>
            <a:off x="645065" y="1463040"/>
            <a:ext cx="3796306" cy="2690949"/>
          </a:xfrm>
        </p:spPr>
        <p:txBody>
          <a:bodyPr vert="horz" lIns="91440" tIns="45720" rIns="91440" bIns="45720" rtlCol="0" anchor="t">
            <a:normAutofit fontScale="90000"/>
          </a:bodyPr>
          <a:lstStyle/>
          <a:p>
            <a:r>
              <a:rPr lang="en-US" sz="4800" b="1" dirty="0"/>
              <a:t>Reading Part 4 – Matching Information</a:t>
            </a:r>
            <a:br>
              <a:rPr lang="en-US" sz="4800" b="1" dirty="0"/>
            </a:br>
            <a:endParaRPr lang="en-US" sz="4800" kern="1200" dirty="0">
              <a:solidFill>
                <a:schemeClr val="tx1"/>
              </a:solidFill>
              <a:latin typeface="+mj-lt"/>
              <a:ea typeface="+mj-ea"/>
              <a:cs typeface="+mj-cs"/>
            </a:endParaRP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E8792D-DA06-1395-8B1F-B7826A96444B}"/>
              </a:ext>
            </a:extLst>
          </p:cNvPr>
          <p:cNvSpPr>
            <a:spLocks noGrp="1"/>
          </p:cNvSpPr>
          <p:nvPr>
            <p:ph sz="quarter" idx="13"/>
          </p:nvPr>
        </p:nvSpPr>
        <p:spPr>
          <a:xfrm>
            <a:off x="5656218" y="1463039"/>
            <a:ext cx="5542387" cy="4300447"/>
          </a:xfrm>
        </p:spPr>
        <p:txBody>
          <a:bodyPr vert="horz" lIns="91440" tIns="45720" rIns="91440" bIns="45720" rtlCol="0" anchor="t">
            <a:normAutofit/>
          </a:bodyPr>
          <a:lstStyle/>
          <a:p>
            <a:r>
              <a:rPr lang="en-US" sz="2200" dirty="0">
                <a:effectLst/>
              </a:rPr>
              <a:t>Match headings to paragraphs</a:t>
            </a:r>
          </a:p>
          <a:p>
            <a:r>
              <a:rPr lang="en-US" sz="2200" dirty="0">
                <a:effectLst/>
              </a:rPr>
              <a:t>Match statements to texts</a:t>
            </a:r>
          </a:p>
          <a:p>
            <a:endParaRPr lang="en-US" sz="2200" dirty="0"/>
          </a:p>
        </p:txBody>
      </p:sp>
    </p:spTree>
    <p:extLst>
      <p:ext uri="{BB962C8B-B14F-4D97-AF65-F5344CB8AC3E}">
        <p14:creationId xmlns:p14="http://schemas.microsoft.com/office/powerpoint/2010/main" val="3695196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922CEC-B8CD-8F84-ED90-1A51461841CD}"/>
              </a:ext>
            </a:extLst>
          </p:cNvPr>
          <p:cNvSpPr>
            <a:spLocks noGrp="1"/>
          </p:cNvSpPr>
          <p:nvPr>
            <p:ph type="title"/>
          </p:nvPr>
        </p:nvSpPr>
        <p:spPr>
          <a:xfrm>
            <a:off x="804672" y="802955"/>
            <a:ext cx="4977976" cy="1454051"/>
          </a:xfrm>
        </p:spPr>
        <p:txBody>
          <a:bodyPr vert="horz" lIns="91440" tIns="45720" rIns="91440" bIns="45720" rtlCol="0" anchor="ctr">
            <a:normAutofit fontScale="90000"/>
          </a:bodyPr>
          <a:lstStyle/>
          <a:p>
            <a:r>
              <a:rPr lang="en-US" sz="3600" b="1" dirty="0">
                <a:solidFill>
                  <a:schemeClr val="tx2"/>
                </a:solidFill>
              </a:rPr>
              <a:t>Reading Part 5 – Detailed Comprehension</a:t>
            </a:r>
            <a:br>
              <a:rPr lang="en-US" sz="3600" b="1" dirty="0">
                <a:solidFill>
                  <a:schemeClr val="tx2"/>
                </a:solidFill>
              </a:rPr>
            </a:br>
            <a:endParaRPr lang="en-US" sz="3600" kern="1200" dirty="0">
              <a:solidFill>
                <a:schemeClr val="tx2"/>
              </a:solidFill>
              <a:latin typeface="+mj-lt"/>
              <a:ea typeface="+mj-ea"/>
              <a:cs typeface="+mj-cs"/>
            </a:endParaRPr>
          </a:p>
        </p:txBody>
      </p:sp>
      <p:sp>
        <p:nvSpPr>
          <p:cNvPr id="3" name="Content Placeholder 2">
            <a:extLst>
              <a:ext uri="{FF2B5EF4-FFF2-40B4-BE49-F238E27FC236}">
                <a16:creationId xmlns:a16="http://schemas.microsoft.com/office/drawing/2014/main" id="{E8C5ED15-545F-E2A7-FBBF-B94670CA69D3}"/>
              </a:ext>
            </a:extLst>
          </p:cNvPr>
          <p:cNvSpPr>
            <a:spLocks noGrp="1"/>
          </p:cNvSpPr>
          <p:nvPr>
            <p:ph sz="quarter" idx="13"/>
          </p:nvPr>
        </p:nvSpPr>
        <p:spPr>
          <a:xfrm>
            <a:off x="804672" y="2421682"/>
            <a:ext cx="4977578" cy="3639289"/>
          </a:xfrm>
        </p:spPr>
        <p:txBody>
          <a:bodyPr vert="horz" lIns="91440" tIns="45720" rIns="91440" bIns="45720" rtlCol="0" anchor="ctr">
            <a:normAutofit/>
          </a:bodyPr>
          <a:lstStyle/>
          <a:p>
            <a:r>
              <a:rPr lang="en-US" sz="1800" dirty="0">
                <a:solidFill>
                  <a:schemeClr val="tx2"/>
                </a:solidFill>
                <a:effectLst/>
              </a:rPr>
              <a:t>Longer article</a:t>
            </a:r>
          </a:p>
          <a:p>
            <a:r>
              <a:rPr lang="en-US" sz="1800" dirty="0">
                <a:solidFill>
                  <a:schemeClr val="tx2"/>
                </a:solidFill>
                <a:effectLst/>
              </a:rPr>
              <a:t>True/False/Not Given or multiple choice</a:t>
            </a:r>
          </a:p>
          <a:p>
            <a:endParaRPr lang="en-US" sz="18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Open Book">
            <a:extLst>
              <a:ext uri="{FF2B5EF4-FFF2-40B4-BE49-F238E27FC236}">
                <a16:creationId xmlns:a16="http://schemas.microsoft.com/office/drawing/2014/main" id="{4FCBAC4B-BB26-2D0C-0BC8-1C73B56DAC0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641612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071D25-3ABA-684F-840B-CFC8D8765C34}"/>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3700" b="1" kern="1200">
                <a:solidFill>
                  <a:srgbClr val="FFFFFF"/>
                </a:solidFill>
                <a:latin typeface="+mj-lt"/>
                <a:ea typeface="+mj-ea"/>
                <a:cs typeface="+mj-cs"/>
              </a:rPr>
              <a:t>READING TEST 1 (B1 CEFR)</a:t>
            </a:r>
            <a:br>
              <a:rPr lang="en-US" sz="3700" b="1" kern="1200">
                <a:solidFill>
                  <a:srgbClr val="FFFFFF"/>
                </a:solidFill>
                <a:latin typeface="+mj-lt"/>
                <a:ea typeface="+mj-ea"/>
                <a:cs typeface="+mj-cs"/>
              </a:rPr>
            </a:br>
            <a:r>
              <a:rPr lang="en-US" sz="3700" b="1" kern="1200">
                <a:solidFill>
                  <a:srgbClr val="FFFFFF"/>
                </a:solidFill>
                <a:latin typeface="+mj-lt"/>
                <a:ea typeface="+mj-ea"/>
                <a:cs typeface="+mj-cs"/>
              </a:rPr>
              <a:t>Reading Text – Community Garden Project</a:t>
            </a:r>
            <a:br>
              <a:rPr lang="en-US" sz="3700" b="1" kern="1200">
                <a:solidFill>
                  <a:srgbClr val="FFFFFF"/>
                </a:solidFill>
                <a:latin typeface="+mj-lt"/>
                <a:ea typeface="+mj-ea"/>
                <a:cs typeface="+mj-cs"/>
              </a:rPr>
            </a:br>
            <a:endParaRPr lang="en-US" sz="3700" kern="120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F9A3E00-74BF-4EE7-8D7D-8276FE981244}"/>
              </a:ext>
            </a:extLst>
          </p:cNvPr>
          <p:cNvSpPr>
            <a:spLocks noGrp="1"/>
          </p:cNvSpPr>
          <p:nvPr>
            <p:ph sz="quarter" idx="13"/>
          </p:nvPr>
        </p:nvSpPr>
        <p:spPr>
          <a:xfrm>
            <a:off x="4414651" y="636190"/>
            <a:ext cx="6906491" cy="5585619"/>
          </a:xfrm>
        </p:spPr>
        <p:txBody>
          <a:bodyPr vert="horz" lIns="91440" tIns="45720" rIns="91440" bIns="45720" rtlCol="0" anchor="ctr">
            <a:normAutofit lnSpcReduction="10000"/>
          </a:bodyPr>
          <a:lstStyle/>
          <a:p>
            <a:pPr marL="0" indent="0">
              <a:buNone/>
            </a:pPr>
            <a:r>
              <a:rPr lang="en-US" sz="1800" dirty="0">
                <a:effectLst/>
              </a:rPr>
              <a:t>A new community garden has opened in the </a:t>
            </a:r>
            <a:r>
              <a:rPr lang="en-US" sz="1800" dirty="0" err="1">
                <a:effectLst/>
              </a:rPr>
              <a:t>centre</a:t>
            </a:r>
            <a:r>
              <a:rPr lang="en-US" sz="1800" dirty="0">
                <a:effectLst/>
              </a:rPr>
              <a:t> of town. Local volunteers created the garden to give residents a place to relax, grow vegetables, and meet new people. The garden is open every day from 8 a.m. to 7 p.m., and anyone can join by completing a short online form. Members can use the shared tools, attend free gardening workshops, and take home any vegetables they grow. The </a:t>
            </a:r>
            <a:r>
              <a:rPr lang="en-US" sz="1800" dirty="0" err="1">
                <a:effectLst/>
              </a:rPr>
              <a:t>organisers</a:t>
            </a:r>
            <a:r>
              <a:rPr lang="en-US" sz="1800" dirty="0">
                <a:effectLst/>
              </a:rPr>
              <a:t> hope the garden will help people make friends and improve their wellbeing.</a:t>
            </a:r>
          </a:p>
          <a:p>
            <a:pPr marL="0"/>
            <a:r>
              <a:rPr lang="en-US" sz="1800" b="1" dirty="0">
                <a:effectLst/>
              </a:rPr>
              <a:t> Questions</a:t>
            </a:r>
          </a:p>
          <a:p>
            <a:pPr marL="628650" indent="-342900">
              <a:buFont typeface="+mj-lt"/>
              <a:buAutoNum type="arabicPeriod"/>
            </a:pPr>
            <a:r>
              <a:rPr lang="en-US" sz="1800" b="1" dirty="0">
                <a:effectLst/>
              </a:rPr>
              <a:t>Why was the community garden created?</a:t>
            </a:r>
            <a:r>
              <a:rPr lang="en-US" sz="1800" dirty="0">
                <a:effectLst/>
              </a:rPr>
              <a:t> a) To sell vegetables b) To give people a place to relax and meet others c) To train professional gardeners</a:t>
            </a:r>
          </a:p>
          <a:p>
            <a:pPr marL="628650" indent="-342900">
              <a:buFont typeface="+mj-lt"/>
              <a:buAutoNum type="arabicPeriod"/>
            </a:pPr>
            <a:r>
              <a:rPr lang="en-US" sz="1800" b="1" dirty="0">
                <a:effectLst/>
              </a:rPr>
              <a:t>What time does the garden open?</a:t>
            </a:r>
            <a:r>
              <a:rPr lang="en-US" sz="1800" dirty="0">
                <a:effectLst/>
              </a:rPr>
              <a:t> a) 7 a.m. b) 8 a.m. c) 9 a.m.</a:t>
            </a:r>
          </a:p>
          <a:p>
            <a:pPr marL="628650" indent="-342900">
              <a:buFont typeface="+mj-lt"/>
              <a:buAutoNum type="arabicPeriod"/>
            </a:pPr>
            <a:r>
              <a:rPr lang="en-US" sz="1800" b="1" dirty="0">
                <a:effectLst/>
              </a:rPr>
              <a:t>How can people join the garden?</a:t>
            </a:r>
            <a:r>
              <a:rPr lang="en-US" sz="1800" dirty="0">
                <a:effectLst/>
              </a:rPr>
              <a:t> a) By paying a fee b) By visiting the town hall c) By completing an online form</a:t>
            </a:r>
          </a:p>
          <a:p>
            <a:pPr marL="628650" indent="-342900">
              <a:buFont typeface="+mj-lt"/>
              <a:buAutoNum type="arabicPeriod"/>
            </a:pPr>
            <a:r>
              <a:rPr lang="en-US" sz="1800" b="1" dirty="0">
                <a:effectLst/>
              </a:rPr>
              <a:t>What can members take home?</a:t>
            </a:r>
            <a:r>
              <a:rPr lang="en-US" sz="1800" dirty="0">
                <a:effectLst/>
              </a:rPr>
              <a:t> a) Tools b) Vegetables they grow c) Free seeds</a:t>
            </a:r>
          </a:p>
          <a:p>
            <a:pPr marL="628650" indent="-342900">
              <a:buFont typeface="+mj-lt"/>
              <a:buAutoNum type="arabicPeriod"/>
            </a:pPr>
            <a:r>
              <a:rPr lang="en-US" sz="1800" b="1" dirty="0">
                <a:effectLst/>
              </a:rPr>
              <a:t>What do the </a:t>
            </a:r>
            <a:r>
              <a:rPr lang="en-US" sz="1800" b="1" dirty="0" err="1">
                <a:effectLst/>
              </a:rPr>
              <a:t>organisers</a:t>
            </a:r>
            <a:r>
              <a:rPr lang="en-US" sz="1800" b="1" dirty="0">
                <a:effectLst/>
              </a:rPr>
              <a:t> hope the garden will improve?</a:t>
            </a:r>
            <a:r>
              <a:rPr lang="en-US" sz="1800" dirty="0">
                <a:effectLst/>
              </a:rPr>
              <a:t> a) People’s wellbeing b) Local transport c) The town </a:t>
            </a:r>
            <a:r>
              <a:rPr lang="en-US" sz="1800" dirty="0" err="1">
                <a:effectLst/>
              </a:rPr>
              <a:t>centre</a:t>
            </a:r>
            <a:r>
              <a:rPr lang="en-US" sz="1800" dirty="0">
                <a:effectLst/>
              </a:rPr>
              <a:t> shops</a:t>
            </a:r>
          </a:p>
          <a:p>
            <a:endParaRPr lang="en-US" sz="1800" dirty="0"/>
          </a:p>
        </p:txBody>
      </p:sp>
    </p:spTree>
    <p:extLst>
      <p:ext uri="{BB962C8B-B14F-4D97-AF65-F5344CB8AC3E}">
        <p14:creationId xmlns:p14="http://schemas.microsoft.com/office/powerpoint/2010/main" val="858683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1DBC61-F285-0704-75A6-5077200D1CC4}"/>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b="1" kern="1200">
                <a:solidFill>
                  <a:srgbClr val="FFFFFF"/>
                </a:solidFill>
                <a:latin typeface="+mj-lt"/>
                <a:ea typeface="+mj-ea"/>
                <a:cs typeface="+mj-cs"/>
              </a:rPr>
              <a:t> Answer Key</a:t>
            </a:r>
            <a:br>
              <a:rPr lang="en-US" sz="4400" b="1" kern="1200">
                <a:solidFill>
                  <a:srgbClr val="FFFFFF"/>
                </a:solidFill>
                <a:latin typeface="+mj-lt"/>
                <a:ea typeface="+mj-ea"/>
                <a:cs typeface="+mj-cs"/>
              </a:rPr>
            </a:br>
            <a:endParaRPr lang="en-US" sz="4400" kern="120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3026533-958A-DA70-E24D-32D5E3302592}"/>
              </a:ext>
            </a:extLst>
          </p:cNvPr>
          <p:cNvSpPr>
            <a:spLocks noGrp="1"/>
          </p:cNvSpPr>
          <p:nvPr>
            <p:ph sz="quarter" idx="13"/>
          </p:nvPr>
        </p:nvSpPr>
        <p:spPr>
          <a:xfrm>
            <a:off x="4447308" y="591344"/>
            <a:ext cx="6906491" cy="5585619"/>
          </a:xfrm>
        </p:spPr>
        <p:txBody>
          <a:bodyPr vert="horz" lIns="91440" tIns="45720" rIns="91440" bIns="45720" rtlCol="0" anchor="ctr">
            <a:normAutofit/>
          </a:bodyPr>
          <a:lstStyle/>
          <a:p>
            <a:pPr marL="800100" indent="-514350">
              <a:buFont typeface="+mj-lt"/>
              <a:buAutoNum type="arabicPeriod"/>
            </a:pPr>
            <a:r>
              <a:rPr lang="en-US" b="1">
                <a:effectLst/>
              </a:rPr>
              <a:t>b</a:t>
            </a:r>
            <a:endParaRPr lang="en-US">
              <a:effectLst/>
            </a:endParaRPr>
          </a:p>
          <a:p>
            <a:pPr marL="800100" indent="-514350">
              <a:buFont typeface="+mj-lt"/>
              <a:buAutoNum type="arabicPeriod"/>
            </a:pPr>
            <a:r>
              <a:rPr lang="en-US" b="1">
                <a:effectLst/>
              </a:rPr>
              <a:t>b</a:t>
            </a:r>
            <a:endParaRPr lang="en-US">
              <a:effectLst/>
            </a:endParaRPr>
          </a:p>
          <a:p>
            <a:pPr marL="800100" indent="-514350">
              <a:buFont typeface="+mj-lt"/>
              <a:buAutoNum type="arabicPeriod"/>
            </a:pPr>
            <a:r>
              <a:rPr lang="en-US" b="1">
                <a:effectLst/>
              </a:rPr>
              <a:t>c</a:t>
            </a:r>
            <a:endParaRPr lang="en-US">
              <a:effectLst/>
            </a:endParaRPr>
          </a:p>
          <a:p>
            <a:pPr marL="800100" indent="-514350">
              <a:buFont typeface="+mj-lt"/>
              <a:buAutoNum type="arabicPeriod"/>
            </a:pPr>
            <a:r>
              <a:rPr lang="en-US" b="1">
                <a:effectLst/>
              </a:rPr>
              <a:t>b</a:t>
            </a:r>
            <a:endParaRPr lang="en-US">
              <a:effectLst/>
            </a:endParaRPr>
          </a:p>
          <a:p>
            <a:pPr marL="800100" indent="-514350">
              <a:buFont typeface="+mj-lt"/>
              <a:buAutoNum type="arabicPeriod"/>
            </a:pPr>
            <a:r>
              <a:rPr lang="en-US" b="1">
                <a:effectLst/>
              </a:rPr>
              <a:t>a</a:t>
            </a:r>
            <a:endParaRPr lang="en-US">
              <a:effectLst/>
            </a:endParaRPr>
          </a:p>
          <a:p>
            <a:endParaRPr lang="en-US" dirty="0"/>
          </a:p>
        </p:txBody>
      </p:sp>
    </p:spTree>
    <p:extLst>
      <p:ext uri="{BB962C8B-B14F-4D97-AF65-F5344CB8AC3E}">
        <p14:creationId xmlns:p14="http://schemas.microsoft.com/office/powerpoint/2010/main" val="254413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B81B81-D175-6AF4-0CD5-8AA84547768F}"/>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100" b="1" kern="1200">
                <a:solidFill>
                  <a:srgbClr val="FFFFFF"/>
                </a:solidFill>
                <a:latin typeface="+mj-lt"/>
                <a:ea typeface="+mj-ea"/>
                <a:cs typeface="+mj-cs"/>
              </a:rPr>
              <a:t>READING TEST 2 (B1 CEFR)</a:t>
            </a:r>
            <a:br>
              <a:rPr lang="en-US" sz="4100" b="1" kern="1200">
                <a:solidFill>
                  <a:srgbClr val="FFFFFF"/>
                </a:solidFill>
                <a:latin typeface="+mj-lt"/>
                <a:ea typeface="+mj-ea"/>
                <a:cs typeface="+mj-cs"/>
              </a:rPr>
            </a:br>
            <a:r>
              <a:rPr lang="en-US" sz="4100" b="1" kern="1200">
                <a:solidFill>
                  <a:srgbClr val="FFFFFF"/>
                </a:solidFill>
                <a:latin typeface="+mj-lt"/>
                <a:ea typeface="+mj-ea"/>
                <a:cs typeface="+mj-cs"/>
              </a:rPr>
              <a:t>Reading Text – Community Café</a:t>
            </a:r>
            <a:br>
              <a:rPr lang="en-US" sz="4100" b="1" kern="1200">
                <a:solidFill>
                  <a:srgbClr val="FFFFFF"/>
                </a:solidFill>
                <a:latin typeface="+mj-lt"/>
                <a:ea typeface="+mj-ea"/>
                <a:cs typeface="+mj-cs"/>
              </a:rPr>
            </a:br>
            <a:endParaRPr lang="en-US" sz="4100" kern="120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4BF8E10E-FA51-19ED-8DBD-F876C8E97D08}"/>
              </a:ext>
            </a:extLst>
          </p:cNvPr>
          <p:cNvSpPr>
            <a:spLocks noGrp="1"/>
          </p:cNvSpPr>
          <p:nvPr>
            <p:ph sz="quarter" idx="13"/>
          </p:nvPr>
        </p:nvSpPr>
        <p:spPr>
          <a:xfrm>
            <a:off x="4447308" y="591344"/>
            <a:ext cx="6906491" cy="5585619"/>
          </a:xfrm>
        </p:spPr>
        <p:txBody>
          <a:bodyPr vert="horz" lIns="91440" tIns="45720" rIns="91440" bIns="45720" rtlCol="0" anchor="ctr">
            <a:normAutofit/>
          </a:bodyPr>
          <a:lstStyle/>
          <a:p>
            <a:pPr marL="0"/>
            <a:r>
              <a:rPr lang="en-US" sz="1800">
                <a:effectLst/>
              </a:rPr>
              <a:t>A new community café has opened near the local library. It was created by a group of residents who wanted a friendly place for people of all ages to meet. The café serves affordable drinks and homemade cakes, and it also offers free Wi‑Fi for students who want to study. Every Thursday evening, the café runs a “Conversation Club” where people can practise English and make new friends. The organisers hope the café will help reduce loneliness in the area.</a:t>
            </a:r>
          </a:p>
          <a:p>
            <a:r>
              <a:rPr lang="en-US" sz="1800" b="1">
                <a:effectLst/>
              </a:rPr>
              <a:t>Questions</a:t>
            </a:r>
          </a:p>
          <a:p>
            <a:r>
              <a:rPr lang="en-US" sz="1800">
                <a:effectLst/>
              </a:rPr>
              <a:t>Why was the community café created? a) To make a large profit b) To give people a friendly place to meet c) To replace the old library café</a:t>
            </a:r>
          </a:p>
          <a:p>
            <a:r>
              <a:rPr lang="en-US" sz="1800">
                <a:effectLst/>
              </a:rPr>
              <a:t>What does the café offer for students? a) Free books b) Free Wi‑Fi c) Free meals</a:t>
            </a:r>
          </a:p>
          <a:p>
            <a:r>
              <a:rPr lang="en-US" sz="1800">
                <a:effectLst/>
              </a:rPr>
              <a:t>When is the Conversation Club held? a) Every Monday b) Every Thursday c) Every Saturday</a:t>
            </a:r>
          </a:p>
          <a:p>
            <a:r>
              <a:rPr lang="en-US" sz="1800">
                <a:effectLst/>
              </a:rPr>
              <a:t>What type of food does the café serve? a) Homemade cakes b) Hot meals c) Fast food</a:t>
            </a:r>
          </a:p>
          <a:p>
            <a:r>
              <a:rPr lang="en-US" sz="1800">
                <a:effectLst/>
              </a:rPr>
              <a:t>What do the organisers hope to reduce? a) Traffic b) Loneliness c) Prices</a:t>
            </a:r>
          </a:p>
          <a:p>
            <a:endParaRPr lang="en-US" sz="1800"/>
          </a:p>
        </p:txBody>
      </p:sp>
    </p:spTree>
    <p:extLst>
      <p:ext uri="{BB962C8B-B14F-4D97-AF65-F5344CB8AC3E}">
        <p14:creationId xmlns:p14="http://schemas.microsoft.com/office/powerpoint/2010/main" val="17749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95D9DF-374C-A1BB-82E5-21C796B035A3}"/>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b="1" kern="1200">
                <a:solidFill>
                  <a:srgbClr val="FFFFFF"/>
                </a:solidFill>
                <a:latin typeface="+mj-lt"/>
                <a:ea typeface="+mj-ea"/>
                <a:cs typeface="+mj-cs"/>
              </a:rPr>
              <a:t>Answer Key</a:t>
            </a:r>
            <a:br>
              <a:rPr lang="en-US" sz="4400" b="1" kern="1200">
                <a:solidFill>
                  <a:srgbClr val="FFFFFF"/>
                </a:solidFill>
                <a:latin typeface="+mj-lt"/>
                <a:ea typeface="+mj-ea"/>
                <a:cs typeface="+mj-cs"/>
              </a:rPr>
            </a:br>
            <a:endParaRPr lang="en-US" sz="4400" kern="120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E24CE32-2C10-571A-3AD0-ECD2C0B974F2}"/>
              </a:ext>
            </a:extLst>
          </p:cNvPr>
          <p:cNvSpPr>
            <a:spLocks noGrp="1"/>
          </p:cNvSpPr>
          <p:nvPr>
            <p:ph sz="quarter" idx="13"/>
          </p:nvPr>
        </p:nvSpPr>
        <p:spPr>
          <a:xfrm>
            <a:off x="4447308" y="591344"/>
            <a:ext cx="6906491" cy="5585619"/>
          </a:xfrm>
        </p:spPr>
        <p:txBody>
          <a:bodyPr vert="horz" lIns="91440" tIns="45720" rIns="91440" bIns="45720" rtlCol="0" anchor="ctr">
            <a:normAutofit/>
          </a:bodyPr>
          <a:lstStyle/>
          <a:p>
            <a:r>
              <a:rPr lang="en-US">
                <a:effectLst/>
              </a:rPr>
              <a:t>1‑b 2‑b 3‑b 4‑a 5‑b</a:t>
            </a:r>
          </a:p>
          <a:p>
            <a:endParaRPr lang="en-US"/>
          </a:p>
        </p:txBody>
      </p:sp>
    </p:spTree>
    <p:extLst>
      <p:ext uri="{BB962C8B-B14F-4D97-AF65-F5344CB8AC3E}">
        <p14:creationId xmlns:p14="http://schemas.microsoft.com/office/powerpoint/2010/main" val="1036894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FB0DE-8D9A-C346-7779-9865908F62F5}"/>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3700" b="1" kern="1200">
                <a:solidFill>
                  <a:srgbClr val="FFFFFF"/>
                </a:solidFill>
                <a:latin typeface="+mj-lt"/>
                <a:ea typeface="+mj-ea"/>
                <a:cs typeface="+mj-cs"/>
              </a:rPr>
              <a:t>READING TEST 3 (B1 CEFR)</a:t>
            </a:r>
            <a:br>
              <a:rPr lang="en-US" sz="3700" b="1" kern="1200">
                <a:solidFill>
                  <a:srgbClr val="FFFFFF"/>
                </a:solidFill>
                <a:latin typeface="+mj-lt"/>
                <a:ea typeface="+mj-ea"/>
                <a:cs typeface="+mj-cs"/>
              </a:rPr>
            </a:br>
            <a:r>
              <a:rPr lang="en-US" sz="3700" b="1" kern="1200">
                <a:solidFill>
                  <a:srgbClr val="FFFFFF"/>
                </a:solidFill>
                <a:latin typeface="+mj-lt"/>
                <a:ea typeface="+mj-ea"/>
                <a:cs typeface="+mj-cs"/>
              </a:rPr>
              <a:t>Reading Text – Recycling Centre</a:t>
            </a:r>
            <a:br>
              <a:rPr lang="en-US" sz="3700" b="1" kern="1200">
                <a:solidFill>
                  <a:srgbClr val="FFFFFF"/>
                </a:solidFill>
                <a:latin typeface="+mj-lt"/>
                <a:ea typeface="+mj-ea"/>
                <a:cs typeface="+mj-cs"/>
              </a:rPr>
            </a:br>
            <a:endParaRPr lang="en-US" sz="3700" kern="1200">
              <a:solidFill>
                <a:srgbClr val="FFFFFF"/>
              </a:solidFill>
              <a:latin typeface="+mj-lt"/>
              <a:ea typeface="+mj-ea"/>
              <a:cs typeface="+mj-cs"/>
            </a:endParaRPr>
          </a:p>
        </p:txBody>
      </p:sp>
      <p:sp>
        <p:nvSpPr>
          <p:cNvPr id="3" name="Content Placeholder 2">
            <a:extLst>
              <a:ext uri="{FF2B5EF4-FFF2-40B4-BE49-F238E27FC236}">
                <a16:creationId xmlns:a16="http://schemas.microsoft.com/office/drawing/2014/main" id="{31B3FBB6-23F4-83DA-D6C3-33F8750BF32D}"/>
              </a:ext>
            </a:extLst>
          </p:cNvPr>
          <p:cNvSpPr>
            <a:spLocks noGrp="1"/>
          </p:cNvSpPr>
          <p:nvPr>
            <p:ph sz="quarter" idx="13"/>
          </p:nvPr>
        </p:nvSpPr>
        <p:spPr>
          <a:xfrm>
            <a:off x="4810259" y="649480"/>
            <a:ext cx="6555347" cy="5546047"/>
          </a:xfrm>
        </p:spPr>
        <p:txBody>
          <a:bodyPr vert="horz" lIns="91440" tIns="45720" rIns="91440" bIns="45720" rtlCol="0" anchor="ctr">
            <a:normAutofit/>
          </a:bodyPr>
          <a:lstStyle/>
          <a:p>
            <a:pPr marL="0"/>
            <a:r>
              <a:rPr lang="en-US" sz="1700">
                <a:effectLst/>
              </a:rPr>
              <a:t>The town’s recycling centre has recently been improved to make it easier for residents to use. There are now separate containers for paper, plastic, glass, and metal, as well as a special area for old furniture and electrical items. Staff are available every day to help people sort their waste correctly. The centre also runs monthly workshops to teach families how to reduce waste at home. The council hopes these changes will encourage more people to recycle regularly.</a:t>
            </a:r>
          </a:p>
          <a:p>
            <a:r>
              <a:rPr lang="en-US" sz="1700" b="1">
                <a:effectLst/>
              </a:rPr>
              <a:t>Questions</a:t>
            </a:r>
          </a:p>
          <a:p>
            <a:pPr marL="514350"/>
            <a:r>
              <a:rPr lang="en-US" sz="1700">
                <a:effectLst/>
              </a:rPr>
              <a:t>Why was the recycling centre improved? a) To make it easier for residents to use b) To prepare for a new supermarket c) To reduce the number of staff</a:t>
            </a:r>
          </a:p>
          <a:p>
            <a:pPr marL="514350"/>
            <a:r>
              <a:rPr lang="en-US" sz="1700">
                <a:effectLst/>
              </a:rPr>
              <a:t>What can people recycle in the special area? a) Food waste b) Furniture and electrical items c) Garden waste</a:t>
            </a:r>
          </a:p>
          <a:p>
            <a:pPr marL="514350"/>
            <a:r>
              <a:rPr lang="en-US" sz="1700">
                <a:effectLst/>
              </a:rPr>
              <a:t>Who is available to help residents? a) Volunteers b) Teachers c) Staff</a:t>
            </a:r>
          </a:p>
          <a:p>
            <a:pPr marL="514350"/>
            <a:r>
              <a:rPr lang="en-US" sz="1700">
                <a:effectLst/>
              </a:rPr>
              <a:t>How often are the workshops held? a) Weekly b) Monthly c) Yearly</a:t>
            </a:r>
          </a:p>
          <a:p>
            <a:pPr marL="514350"/>
            <a:r>
              <a:rPr lang="en-US" sz="1700">
                <a:effectLst/>
              </a:rPr>
              <a:t>What does the council hope to encourage? a) More recycling b) More shopping c) More parking</a:t>
            </a:r>
          </a:p>
          <a:p>
            <a:pPr marL="0"/>
            <a:endParaRPr lang="en-US" sz="1700"/>
          </a:p>
        </p:txBody>
      </p:sp>
    </p:spTree>
    <p:extLst>
      <p:ext uri="{BB962C8B-B14F-4D97-AF65-F5344CB8AC3E}">
        <p14:creationId xmlns:p14="http://schemas.microsoft.com/office/powerpoint/2010/main" val="919837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C38891-EB75-2BEA-B734-A7E20F283B2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kern="1200">
                <a:solidFill>
                  <a:srgbClr val="FFFFFF"/>
                </a:solidFill>
                <a:latin typeface="+mj-lt"/>
                <a:ea typeface="+mj-ea"/>
                <a:cs typeface="+mj-cs"/>
              </a:rPr>
              <a:t>Answer Key</a:t>
            </a:r>
            <a:br>
              <a:rPr lang="en-US" sz="4000" b="1" kern="1200">
                <a:solidFill>
                  <a:srgbClr val="FFFFFF"/>
                </a:solidFill>
                <a:latin typeface="+mj-lt"/>
                <a:ea typeface="+mj-ea"/>
                <a:cs typeface="+mj-cs"/>
              </a:rPr>
            </a:br>
            <a:endParaRPr lang="en-US" sz="4000" kern="1200">
              <a:solidFill>
                <a:srgbClr val="FFFFFF"/>
              </a:solidFill>
              <a:latin typeface="+mj-lt"/>
              <a:ea typeface="+mj-ea"/>
              <a:cs typeface="+mj-cs"/>
            </a:endParaRPr>
          </a:p>
        </p:txBody>
      </p:sp>
      <p:sp>
        <p:nvSpPr>
          <p:cNvPr id="3" name="Content Placeholder 2">
            <a:extLst>
              <a:ext uri="{FF2B5EF4-FFF2-40B4-BE49-F238E27FC236}">
                <a16:creationId xmlns:a16="http://schemas.microsoft.com/office/drawing/2014/main" id="{8A6C003E-918A-C813-B64D-1AB911CC27F4}"/>
              </a:ext>
            </a:extLst>
          </p:cNvPr>
          <p:cNvSpPr>
            <a:spLocks noGrp="1"/>
          </p:cNvSpPr>
          <p:nvPr>
            <p:ph sz="quarter" idx="13"/>
          </p:nvPr>
        </p:nvSpPr>
        <p:spPr>
          <a:xfrm>
            <a:off x="4810259" y="649480"/>
            <a:ext cx="6555347" cy="5546047"/>
          </a:xfrm>
        </p:spPr>
        <p:txBody>
          <a:bodyPr vert="horz" lIns="91440" tIns="45720" rIns="91440" bIns="45720" rtlCol="0" anchor="ctr">
            <a:normAutofit/>
          </a:bodyPr>
          <a:lstStyle/>
          <a:p>
            <a:r>
              <a:rPr lang="en-US" sz="2000">
                <a:effectLst/>
              </a:rPr>
              <a:t>1‑a 2‑b 3‑c 4‑b 5‑a</a:t>
            </a:r>
          </a:p>
          <a:p>
            <a:endParaRPr lang="en-US" sz="2000"/>
          </a:p>
        </p:txBody>
      </p:sp>
    </p:spTree>
    <p:extLst>
      <p:ext uri="{BB962C8B-B14F-4D97-AF65-F5344CB8AC3E}">
        <p14:creationId xmlns:p14="http://schemas.microsoft.com/office/powerpoint/2010/main" val="1174949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13"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29B67338-5ED1-29BE-3A4D-6D8C20455A23}"/>
              </a:ext>
            </a:extLst>
          </p:cNvPr>
          <p:cNvSpPr>
            <a:spLocks noGrp="1"/>
          </p:cNvSpPr>
          <p:nvPr>
            <p:ph type="title"/>
          </p:nvPr>
        </p:nvSpPr>
        <p:spPr>
          <a:xfrm rot="16200000">
            <a:off x="-1325880" y="1947672"/>
            <a:ext cx="5961888" cy="2788920"/>
          </a:xfrm>
        </p:spPr>
        <p:txBody>
          <a:bodyPr vert="horz" lIns="91440" tIns="45720" rIns="91440" bIns="45720" rtlCol="0" anchor="ctr">
            <a:normAutofit/>
          </a:bodyPr>
          <a:lstStyle/>
          <a:p>
            <a:r>
              <a:rPr lang="en-US" sz="3700" b="1" kern="1200">
                <a:solidFill>
                  <a:schemeClr val="bg1"/>
                </a:solidFill>
                <a:latin typeface="+mj-lt"/>
                <a:ea typeface="+mj-ea"/>
                <a:cs typeface="+mj-cs"/>
              </a:rPr>
              <a:t>READING TEST 4 (B1 CEFR)</a:t>
            </a:r>
            <a:br>
              <a:rPr lang="en-US" sz="3700" b="1" kern="1200">
                <a:solidFill>
                  <a:schemeClr val="bg1"/>
                </a:solidFill>
                <a:latin typeface="+mj-lt"/>
                <a:ea typeface="+mj-ea"/>
                <a:cs typeface="+mj-cs"/>
              </a:rPr>
            </a:br>
            <a:r>
              <a:rPr lang="en-US" sz="3700" b="1" kern="1200">
                <a:solidFill>
                  <a:schemeClr val="bg1"/>
                </a:solidFill>
                <a:latin typeface="+mj-lt"/>
                <a:ea typeface="+mj-ea"/>
                <a:cs typeface="+mj-cs"/>
              </a:rPr>
              <a:t>Reading Text – Local Sports Club</a:t>
            </a:r>
            <a:br>
              <a:rPr lang="en-US" sz="3700" b="1" kern="1200">
                <a:solidFill>
                  <a:schemeClr val="bg1"/>
                </a:solidFill>
                <a:latin typeface="+mj-lt"/>
                <a:ea typeface="+mj-ea"/>
                <a:cs typeface="+mj-cs"/>
              </a:rPr>
            </a:br>
            <a:endParaRPr lang="en-US" sz="3700" kern="1200">
              <a:solidFill>
                <a:schemeClr val="bg1"/>
              </a:solidFill>
              <a:latin typeface="+mj-lt"/>
              <a:ea typeface="+mj-ea"/>
              <a:cs typeface="+mj-cs"/>
            </a:endParaRPr>
          </a:p>
        </p:txBody>
      </p:sp>
      <p:sp>
        <p:nvSpPr>
          <p:cNvPr id="24" name="Content Placeholder 2">
            <a:extLst>
              <a:ext uri="{FF2B5EF4-FFF2-40B4-BE49-F238E27FC236}">
                <a16:creationId xmlns:a16="http://schemas.microsoft.com/office/drawing/2014/main" id="{867FB7FF-1BA5-80B6-0398-A5014A534551}"/>
              </a:ext>
            </a:extLst>
          </p:cNvPr>
          <p:cNvSpPr>
            <a:spLocks noGrp="1"/>
          </p:cNvSpPr>
          <p:nvPr>
            <p:ph sz="quarter" idx="13"/>
          </p:nvPr>
        </p:nvSpPr>
        <p:spPr>
          <a:xfrm>
            <a:off x="4071068" y="841247"/>
            <a:ext cx="6877878" cy="5120640"/>
          </a:xfrm>
        </p:spPr>
        <p:txBody>
          <a:bodyPr vert="horz" lIns="91440" tIns="45720" rIns="91440" bIns="45720" rtlCol="0" anchor="ctr">
            <a:normAutofit/>
          </a:bodyPr>
          <a:lstStyle/>
          <a:p>
            <a:r>
              <a:rPr lang="en-US" sz="1700">
                <a:solidFill>
                  <a:schemeClr val="tx2"/>
                </a:solidFill>
                <a:effectLst/>
              </a:rPr>
              <a:t>The local sports club has introduced new activities to attract more members. In addition to football and tennis, the club now offers yoga, dance classes, and a beginners’ running group. All sessions are led by qualified instructors, and equipment is provided for free. The club is open from early morning until late evening, making it easy for people with busy schedules to join. The aim is to help residents stay active and improve their physical health.</a:t>
            </a:r>
          </a:p>
          <a:p>
            <a:r>
              <a:rPr lang="en-US" sz="1700" b="1">
                <a:solidFill>
                  <a:schemeClr val="tx2"/>
                </a:solidFill>
                <a:effectLst/>
              </a:rPr>
              <a:t>Questions</a:t>
            </a:r>
          </a:p>
          <a:p>
            <a:pPr marL="514350"/>
            <a:r>
              <a:rPr lang="en-US" sz="1700">
                <a:solidFill>
                  <a:schemeClr val="tx2"/>
                </a:solidFill>
                <a:effectLst/>
              </a:rPr>
              <a:t>Why did the sports club introduce new activities? a) To attract more members b) To replace football c) To close earlier</a:t>
            </a:r>
          </a:p>
          <a:p>
            <a:pPr marL="514350"/>
            <a:r>
              <a:rPr lang="en-US" sz="1700">
                <a:solidFill>
                  <a:schemeClr val="tx2"/>
                </a:solidFill>
                <a:effectLst/>
              </a:rPr>
              <a:t>What is provided for free? a) Membership b) Equipment c) Drinks</a:t>
            </a:r>
          </a:p>
          <a:p>
            <a:pPr marL="514350"/>
            <a:r>
              <a:rPr lang="en-US" sz="1700">
                <a:solidFill>
                  <a:schemeClr val="tx2"/>
                </a:solidFill>
                <a:effectLst/>
              </a:rPr>
              <a:t>Who leads the sessions? a) Volunteers b) Students c) Qualified instructors</a:t>
            </a:r>
          </a:p>
          <a:p>
            <a:pPr marL="514350"/>
            <a:r>
              <a:rPr lang="en-US" sz="1700">
                <a:solidFill>
                  <a:schemeClr val="tx2"/>
                </a:solidFill>
                <a:effectLst/>
              </a:rPr>
              <a:t>When is the club open? a) Only in the afternoon b) From early morning until late evening c) Only on weekends</a:t>
            </a:r>
          </a:p>
          <a:p>
            <a:pPr marL="514350"/>
            <a:r>
              <a:rPr lang="en-US" sz="1700">
                <a:solidFill>
                  <a:schemeClr val="tx2"/>
                </a:solidFill>
                <a:effectLst/>
              </a:rPr>
              <a:t>What is the aim of the new activities? a) To improve residents’ physical health b) To prepare people for competitions c) To raise money for the council</a:t>
            </a:r>
          </a:p>
          <a:p>
            <a:endParaRPr lang="en-US" sz="1700">
              <a:solidFill>
                <a:schemeClr val="tx2"/>
              </a:solidFill>
            </a:endParaRPr>
          </a:p>
        </p:txBody>
      </p:sp>
    </p:spTree>
    <p:extLst>
      <p:ext uri="{BB962C8B-B14F-4D97-AF65-F5344CB8AC3E}">
        <p14:creationId xmlns:p14="http://schemas.microsoft.com/office/powerpoint/2010/main" val="30407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13"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1CE57A8C-B77D-7DE9-F711-45D2DAF5C3DC}"/>
              </a:ext>
            </a:extLst>
          </p:cNvPr>
          <p:cNvSpPr>
            <a:spLocks noGrp="1"/>
          </p:cNvSpPr>
          <p:nvPr>
            <p:ph type="title"/>
          </p:nvPr>
        </p:nvSpPr>
        <p:spPr>
          <a:xfrm rot="16200000">
            <a:off x="-1325880" y="1947672"/>
            <a:ext cx="5961888" cy="2788920"/>
          </a:xfrm>
        </p:spPr>
        <p:txBody>
          <a:bodyPr vert="horz" lIns="91440" tIns="45720" rIns="91440" bIns="45720" rtlCol="0" anchor="ctr">
            <a:normAutofit/>
          </a:bodyPr>
          <a:lstStyle/>
          <a:p>
            <a:r>
              <a:rPr lang="en-US" sz="4800" b="1" kern="1200">
                <a:solidFill>
                  <a:schemeClr val="bg1"/>
                </a:solidFill>
                <a:latin typeface="+mj-lt"/>
                <a:ea typeface="+mj-ea"/>
                <a:cs typeface="+mj-cs"/>
              </a:rPr>
              <a:t>Answer Key</a:t>
            </a:r>
            <a:br>
              <a:rPr lang="en-US" sz="4800" b="1" kern="1200">
                <a:solidFill>
                  <a:schemeClr val="bg1"/>
                </a:solidFill>
                <a:latin typeface="+mj-lt"/>
                <a:ea typeface="+mj-ea"/>
                <a:cs typeface="+mj-cs"/>
              </a:rPr>
            </a:br>
            <a:endParaRPr lang="en-US" sz="4800" kern="1200">
              <a:solidFill>
                <a:schemeClr val="bg1"/>
              </a:solidFill>
              <a:latin typeface="+mj-lt"/>
              <a:ea typeface="+mj-ea"/>
              <a:cs typeface="+mj-cs"/>
            </a:endParaRPr>
          </a:p>
        </p:txBody>
      </p:sp>
      <p:sp>
        <p:nvSpPr>
          <p:cNvPr id="3" name="Content Placeholder 2">
            <a:extLst>
              <a:ext uri="{FF2B5EF4-FFF2-40B4-BE49-F238E27FC236}">
                <a16:creationId xmlns:a16="http://schemas.microsoft.com/office/drawing/2014/main" id="{CBB283E2-3F32-594F-CE08-A24E1B180520}"/>
              </a:ext>
            </a:extLst>
          </p:cNvPr>
          <p:cNvSpPr>
            <a:spLocks noGrp="1"/>
          </p:cNvSpPr>
          <p:nvPr>
            <p:ph sz="quarter" idx="13"/>
          </p:nvPr>
        </p:nvSpPr>
        <p:spPr>
          <a:xfrm>
            <a:off x="4071068" y="841247"/>
            <a:ext cx="6877878" cy="5120640"/>
          </a:xfrm>
        </p:spPr>
        <p:txBody>
          <a:bodyPr vert="horz" lIns="91440" tIns="45720" rIns="91440" bIns="45720" rtlCol="0" anchor="ctr">
            <a:normAutofit/>
          </a:bodyPr>
          <a:lstStyle/>
          <a:p>
            <a:r>
              <a:rPr lang="en-US" sz="1800">
                <a:solidFill>
                  <a:schemeClr val="tx2"/>
                </a:solidFill>
                <a:effectLst/>
              </a:rPr>
              <a:t>1‑a 2‑b 3‑c 4‑b 5‑a</a:t>
            </a:r>
          </a:p>
          <a:p>
            <a:endParaRPr lang="en-US" sz="1800">
              <a:solidFill>
                <a:schemeClr val="tx2"/>
              </a:solidFill>
            </a:endParaRPr>
          </a:p>
        </p:txBody>
      </p:sp>
    </p:spTree>
    <p:extLst>
      <p:ext uri="{BB962C8B-B14F-4D97-AF65-F5344CB8AC3E}">
        <p14:creationId xmlns:p14="http://schemas.microsoft.com/office/powerpoint/2010/main" val="805360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TotalTime>
  <Words>1061</Words>
  <Application>Microsoft Office PowerPoint</Application>
  <PresentationFormat>Widescreen</PresentationFormat>
  <Paragraphs>66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B1 READING</vt:lpstr>
      <vt:lpstr>B1 Reading</vt:lpstr>
      <vt:lpstr>B1 Reading Sections (CEFR) </vt:lpstr>
      <vt:lpstr>PowerPoint Presentation</vt:lpstr>
      <vt:lpstr>Reading Part 3 – Longer Text with Multiple‑Choice Questions </vt:lpstr>
      <vt:lpstr>Reading Part 4 – Matching Information </vt:lpstr>
      <vt:lpstr>Reading Part 5 – Detailed Comprehension </vt:lpstr>
      <vt:lpstr>READING TEST 1 (B1 CEFR) Reading Text – Community Garden Project </vt:lpstr>
      <vt:lpstr> Answer Key </vt:lpstr>
      <vt:lpstr>READING TEST 2 (B1 CEFR) Reading Text – Community Café </vt:lpstr>
      <vt:lpstr>Answer Key </vt:lpstr>
      <vt:lpstr>READING TEST 3 (B1 CEFR) Reading Text – Recycling Centre </vt:lpstr>
      <vt:lpstr>Answer Key </vt:lpstr>
      <vt:lpstr>READING TEST 4 (B1 CEFR) Reading Text – Local Sports Club </vt:lpstr>
      <vt:lpstr>Answer Key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Elisa Perez</dc:creator>
  <cp:lastModifiedBy>Elisa Perez</cp:lastModifiedBy>
  <cp:revision>1</cp:revision>
  <dcterms:created xsi:type="dcterms:W3CDTF">2026-01-03T13:14:48Z</dcterms:created>
  <dcterms:modified xsi:type="dcterms:W3CDTF">2026-01-03T13:35:25Z</dcterms:modified>
</cp:coreProperties>
</file>